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6"/>
  </p:notes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87" r:id="rId9"/>
    <p:sldId id="299" r:id="rId10"/>
    <p:sldId id="263" r:id="rId11"/>
    <p:sldId id="261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  <p:sldId id="288" r:id="rId31"/>
    <p:sldId id="289" r:id="rId32"/>
    <p:sldId id="296" r:id="rId33"/>
    <p:sldId id="292" r:id="rId34"/>
    <p:sldId id="284" r:id="rId35"/>
    <p:sldId id="285" r:id="rId36"/>
    <p:sldId id="283" r:id="rId37"/>
    <p:sldId id="286" r:id="rId38"/>
    <p:sldId id="290" r:id="rId39"/>
    <p:sldId id="291" r:id="rId40"/>
    <p:sldId id="295" r:id="rId41"/>
    <p:sldId id="293" r:id="rId42"/>
    <p:sldId id="297" r:id="rId43"/>
    <p:sldId id="298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77EF6-15A6-469D-8783-9990DD20320E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BE09B-5427-4EBA-814B-9683F78852FA}">
      <dgm:prSet phldrT="[Text]"/>
      <dgm:spPr/>
      <dgm:t>
        <a:bodyPr/>
        <a:lstStyle/>
        <a:p>
          <a:r>
            <a:rPr lang="en-US" i="1" smtClean="0"/>
            <a:t>Massive information</a:t>
          </a:r>
          <a:endParaRPr lang="en-US" i="1" dirty="0"/>
        </a:p>
      </dgm:t>
    </dgm:pt>
    <dgm:pt modelId="{B517C41E-7B17-4BCF-80E9-662A4CDF9270}" type="parTrans" cxnId="{73B785D3-ACF2-4708-87F5-475564A4372C}">
      <dgm:prSet/>
      <dgm:spPr/>
      <dgm:t>
        <a:bodyPr/>
        <a:lstStyle/>
        <a:p>
          <a:endParaRPr lang="en-US"/>
        </a:p>
      </dgm:t>
    </dgm:pt>
    <dgm:pt modelId="{AD230F12-C217-4DDE-A912-29BD1D00ADEF}" type="sibTrans" cxnId="{73B785D3-ACF2-4708-87F5-475564A4372C}">
      <dgm:prSet/>
      <dgm:spPr/>
      <dgm:t>
        <a:bodyPr/>
        <a:lstStyle/>
        <a:p>
          <a:endParaRPr lang="en-US"/>
        </a:p>
      </dgm:t>
    </dgm:pt>
    <dgm:pt modelId="{C4A7789A-3378-446F-9E25-12BA8DDA6547}">
      <dgm:prSet phldrT="[Text]"/>
      <dgm:spPr/>
      <dgm:t>
        <a:bodyPr/>
        <a:lstStyle/>
        <a:p>
          <a:r>
            <a:rPr lang="en-US" dirty="0" smtClean="0"/>
            <a:t>Genome Epigenome</a:t>
          </a:r>
          <a:endParaRPr lang="en-US" dirty="0"/>
        </a:p>
      </dgm:t>
    </dgm:pt>
    <dgm:pt modelId="{9D44EE3C-412C-4770-BDAE-EDFEF0C3CB72}" type="parTrans" cxnId="{F4CC9A35-74AD-4F18-8D7F-9C513A5B339F}">
      <dgm:prSet/>
      <dgm:spPr/>
      <dgm:t>
        <a:bodyPr/>
        <a:lstStyle/>
        <a:p>
          <a:endParaRPr lang="en-US"/>
        </a:p>
      </dgm:t>
    </dgm:pt>
    <dgm:pt modelId="{81264FED-E5FF-4D5C-AC9E-D3B4FBAAD178}" type="sibTrans" cxnId="{F4CC9A35-74AD-4F18-8D7F-9C513A5B339F}">
      <dgm:prSet/>
      <dgm:spPr/>
      <dgm:t>
        <a:bodyPr/>
        <a:lstStyle/>
        <a:p>
          <a:endParaRPr lang="en-US"/>
        </a:p>
      </dgm:t>
    </dgm:pt>
    <dgm:pt modelId="{0B2198AB-B357-464D-99BB-4F24B494B775}">
      <dgm:prSet phldrT="[Text]"/>
      <dgm:spPr/>
      <dgm:t>
        <a:bodyPr/>
        <a:lstStyle/>
        <a:p>
          <a:r>
            <a:rPr lang="en-US" dirty="0" smtClean="0"/>
            <a:t>Biological  process</a:t>
          </a:r>
          <a:endParaRPr lang="en-US" dirty="0"/>
        </a:p>
      </dgm:t>
    </dgm:pt>
    <dgm:pt modelId="{03184658-0305-4F72-8766-E117C46DD7FB}" type="parTrans" cxnId="{4795B841-EFE1-4B7E-B108-E9E538B18C8C}">
      <dgm:prSet/>
      <dgm:spPr/>
      <dgm:t>
        <a:bodyPr/>
        <a:lstStyle/>
        <a:p>
          <a:endParaRPr lang="en-US"/>
        </a:p>
      </dgm:t>
    </dgm:pt>
    <dgm:pt modelId="{76A1D8D7-8DC6-4D18-8E52-85A98082BAB6}" type="sibTrans" cxnId="{4795B841-EFE1-4B7E-B108-E9E538B18C8C}">
      <dgm:prSet/>
      <dgm:spPr/>
      <dgm:t>
        <a:bodyPr/>
        <a:lstStyle/>
        <a:p>
          <a:endParaRPr lang="en-US"/>
        </a:p>
      </dgm:t>
    </dgm:pt>
    <dgm:pt modelId="{914BB422-55DA-43DF-B4E7-1477B3413341}">
      <dgm:prSet phldrT="[Text]"/>
      <dgm:spPr/>
      <dgm:t>
        <a:bodyPr/>
        <a:lstStyle/>
        <a:p>
          <a:r>
            <a:rPr lang="en-US" dirty="0" smtClean="0"/>
            <a:t>Phenomenon Pathology</a:t>
          </a:r>
          <a:endParaRPr lang="en-US" dirty="0"/>
        </a:p>
      </dgm:t>
    </dgm:pt>
    <dgm:pt modelId="{A200296A-0818-4CEF-BE0B-57BFCE51FB3A}" type="parTrans" cxnId="{B5D8105B-A6CB-41F2-BADA-BA63BD64E3AF}">
      <dgm:prSet/>
      <dgm:spPr/>
      <dgm:t>
        <a:bodyPr/>
        <a:lstStyle/>
        <a:p>
          <a:endParaRPr lang="en-US"/>
        </a:p>
      </dgm:t>
    </dgm:pt>
    <dgm:pt modelId="{AD998220-F8FD-4A60-8E7A-15F3C8B4B618}" type="sibTrans" cxnId="{B5D8105B-A6CB-41F2-BADA-BA63BD64E3AF}">
      <dgm:prSet/>
      <dgm:spPr/>
      <dgm:t>
        <a:bodyPr/>
        <a:lstStyle/>
        <a:p>
          <a:endParaRPr lang="en-US"/>
        </a:p>
      </dgm:t>
    </dgm:pt>
    <dgm:pt modelId="{FF92EC27-C498-43CD-84E0-333DA17D5B97}">
      <dgm:prSet phldrT="[Text]"/>
      <dgm:spPr/>
      <dgm:t>
        <a:bodyPr/>
        <a:lstStyle/>
        <a:p>
          <a:r>
            <a:rPr lang="en-US" dirty="0" smtClean="0"/>
            <a:t>Personalized Treatment</a:t>
          </a:r>
          <a:endParaRPr lang="en-US" dirty="0"/>
        </a:p>
      </dgm:t>
    </dgm:pt>
    <dgm:pt modelId="{C1A3C25C-3963-4AC8-ACB2-64BF4EADBEBA}" type="parTrans" cxnId="{57B5E163-A68D-419E-980D-A1412A80D452}">
      <dgm:prSet/>
      <dgm:spPr/>
      <dgm:t>
        <a:bodyPr/>
        <a:lstStyle/>
        <a:p>
          <a:endParaRPr lang="en-US"/>
        </a:p>
      </dgm:t>
    </dgm:pt>
    <dgm:pt modelId="{B3F3DAF1-6D05-41D5-BBA4-1C32971AF2F5}" type="sibTrans" cxnId="{57B5E163-A68D-419E-980D-A1412A80D452}">
      <dgm:prSet/>
      <dgm:spPr/>
      <dgm:t>
        <a:bodyPr/>
        <a:lstStyle/>
        <a:p>
          <a:endParaRPr lang="en-US"/>
        </a:p>
      </dgm:t>
    </dgm:pt>
    <dgm:pt modelId="{E04F5BA1-38B9-4AB3-BD7B-F347CA2A8658}" type="pres">
      <dgm:prSet presAssocID="{1D477EF6-15A6-469D-8783-9990DD20320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77C623A-FEC3-4C52-B810-9109943DA47F}" type="pres">
      <dgm:prSet presAssocID="{6D7BE09B-5427-4EBA-814B-9683F78852FA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4DDD8444-DD7D-4E33-89B1-A9660B30D477}" type="pres">
      <dgm:prSet presAssocID="{C4A7789A-3378-446F-9E25-12BA8DDA6547}" presName="Accent" presStyleLbl="node1" presStyleIdx="1" presStyleCnt="2"/>
      <dgm:spPr/>
    </dgm:pt>
    <dgm:pt modelId="{BCC80222-720A-47BC-840D-DEE0C08E0D0A}" type="pres">
      <dgm:prSet presAssocID="{C4A7789A-3378-446F-9E25-12BA8DDA6547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en-US"/>
        </a:p>
      </dgm:t>
    </dgm:pt>
    <dgm:pt modelId="{B51E0FCD-2E5D-4B5C-966E-D3B57A16F32E}" type="pres">
      <dgm:prSet presAssocID="{C4A7789A-3378-446F-9E25-12BA8DDA654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40DDD-F354-4526-A611-702A4A3CED99}" type="pres">
      <dgm:prSet presAssocID="{0B2198AB-B357-464D-99BB-4F24B494B775}" presName="Image2" presStyleCnt="0"/>
      <dgm:spPr/>
    </dgm:pt>
    <dgm:pt modelId="{7EF2760E-25E3-4B19-AC5B-7ACFC341CF9C}" type="pres">
      <dgm:prSet presAssocID="{0B2198AB-B357-464D-99BB-4F24B494B775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A4D2338-469A-4185-9775-563F544DEDEE}" type="pres">
      <dgm:prSet presAssocID="{0B2198AB-B357-464D-99BB-4F24B494B775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5986C-C37D-4ACE-8F22-48A0F5882EBF}" type="pres">
      <dgm:prSet presAssocID="{914BB422-55DA-43DF-B4E7-1477B3413341}" presName="Image3" presStyleCnt="0"/>
      <dgm:spPr/>
    </dgm:pt>
    <dgm:pt modelId="{8B6B77E9-684B-44FE-B02D-D6DCF811470B}" type="pres">
      <dgm:prSet presAssocID="{914BB422-55DA-43DF-B4E7-1477B3413341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20C8108-0A53-4BE7-BA1B-4D467673CFE6}" type="pres">
      <dgm:prSet presAssocID="{914BB422-55DA-43DF-B4E7-1477B3413341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4FB7C-33CF-4DD9-85F5-269C2ED36FF7}" type="pres">
      <dgm:prSet presAssocID="{FF92EC27-C498-43CD-84E0-333DA17D5B97}" presName="Image4" presStyleCnt="0"/>
      <dgm:spPr/>
    </dgm:pt>
    <dgm:pt modelId="{00DA13E1-BC56-4461-B1E1-05CF30FB2F18}" type="pres">
      <dgm:prSet presAssocID="{FF92EC27-C498-43CD-84E0-333DA17D5B97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786A184-DAE1-474A-B694-3C92BCA0F7F4}" type="pres">
      <dgm:prSet presAssocID="{FF92EC27-C498-43CD-84E0-333DA17D5B97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785D3-ACF2-4708-87F5-475564A4372C}" srcId="{1D477EF6-15A6-469D-8783-9990DD20320E}" destId="{6D7BE09B-5427-4EBA-814B-9683F78852FA}" srcOrd="0" destOrd="0" parTransId="{B517C41E-7B17-4BCF-80E9-662A4CDF9270}" sibTransId="{AD230F12-C217-4DDE-A912-29BD1D00ADEF}"/>
    <dgm:cxn modelId="{254ED857-C41F-4C8D-8FE1-0CD562CD5D3A}" type="presOf" srcId="{FF92EC27-C498-43CD-84E0-333DA17D5B97}" destId="{0786A184-DAE1-474A-B694-3C92BCA0F7F4}" srcOrd="0" destOrd="0" presId="urn:microsoft.com/office/officeart/2011/layout/RadialPictureList"/>
    <dgm:cxn modelId="{4840AE56-3C6C-4C83-8883-71E4120B9C8A}" type="presOf" srcId="{914BB422-55DA-43DF-B4E7-1477B3413341}" destId="{D20C8108-0A53-4BE7-BA1B-4D467673CFE6}" srcOrd="0" destOrd="0" presId="urn:microsoft.com/office/officeart/2011/layout/RadialPictureList"/>
    <dgm:cxn modelId="{57B5E163-A68D-419E-980D-A1412A80D452}" srcId="{6D7BE09B-5427-4EBA-814B-9683F78852FA}" destId="{FF92EC27-C498-43CD-84E0-333DA17D5B97}" srcOrd="3" destOrd="0" parTransId="{C1A3C25C-3963-4AC8-ACB2-64BF4EADBEBA}" sibTransId="{B3F3DAF1-6D05-41D5-BBA4-1C32971AF2F5}"/>
    <dgm:cxn modelId="{890D0D14-F830-4970-B9EC-F3D04AF46F8E}" type="presOf" srcId="{1D477EF6-15A6-469D-8783-9990DD20320E}" destId="{E04F5BA1-38B9-4AB3-BD7B-F347CA2A8658}" srcOrd="0" destOrd="0" presId="urn:microsoft.com/office/officeart/2011/layout/RadialPictureList"/>
    <dgm:cxn modelId="{AAB33C3B-6084-4709-8807-9F31D6EDA14F}" type="presOf" srcId="{6D7BE09B-5427-4EBA-814B-9683F78852FA}" destId="{D77C623A-FEC3-4C52-B810-9109943DA47F}" srcOrd="0" destOrd="0" presId="urn:microsoft.com/office/officeart/2011/layout/RadialPictureList"/>
    <dgm:cxn modelId="{4795B841-EFE1-4B7E-B108-E9E538B18C8C}" srcId="{6D7BE09B-5427-4EBA-814B-9683F78852FA}" destId="{0B2198AB-B357-464D-99BB-4F24B494B775}" srcOrd="1" destOrd="0" parTransId="{03184658-0305-4F72-8766-E117C46DD7FB}" sibTransId="{76A1D8D7-8DC6-4D18-8E52-85A98082BAB6}"/>
    <dgm:cxn modelId="{F4CC9A35-74AD-4F18-8D7F-9C513A5B339F}" srcId="{6D7BE09B-5427-4EBA-814B-9683F78852FA}" destId="{C4A7789A-3378-446F-9E25-12BA8DDA6547}" srcOrd="0" destOrd="0" parTransId="{9D44EE3C-412C-4770-BDAE-EDFEF0C3CB72}" sibTransId="{81264FED-E5FF-4D5C-AC9E-D3B4FBAAD178}"/>
    <dgm:cxn modelId="{B5D8105B-A6CB-41F2-BADA-BA63BD64E3AF}" srcId="{6D7BE09B-5427-4EBA-814B-9683F78852FA}" destId="{914BB422-55DA-43DF-B4E7-1477B3413341}" srcOrd="2" destOrd="0" parTransId="{A200296A-0818-4CEF-BE0B-57BFCE51FB3A}" sibTransId="{AD998220-F8FD-4A60-8E7A-15F3C8B4B618}"/>
    <dgm:cxn modelId="{BBD6EC76-8DD7-4E53-ADCB-CC993529A34B}" type="presOf" srcId="{0B2198AB-B357-464D-99BB-4F24B494B775}" destId="{2A4D2338-469A-4185-9775-563F544DEDEE}" srcOrd="0" destOrd="0" presId="urn:microsoft.com/office/officeart/2011/layout/RadialPictureList"/>
    <dgm:cxn modelId="{F5EEC599-8A92-4492-B37D-ACAB4DBDBB91}" type="presOf" srcId="{C4A7789A-3378-446F-9E25-12BA8DDA6547}" destId="{B51E0FCD-2E5D-4B5C-966E-D3B57A16F32E}" srcOrd="0" destOrd="0" presId="urn:microsoft.com/office/officeart/2011/layout/RadialPictureList"/>
    <dgm:cxn modelId="{9FD95BE7-9DFE-4BBC-8F11-686C139CCBC2}" type="presParOf" srcId="{E04F5BA1-38B9-4AB3-BD7B-F347CA2A8658}" destId="{D77C623A-FEC3-4C52-B810-9109943DA47F}" srcOrd="0" destOrd="0" presId="urn:microsoft.com/office/officeart/2011/layout/RadialPictureList"/>
    <dgm:cxn modelId="{E85361AA-35D1-4B79-AC82-010DDC4D352D}" type="presParOf" srcId="{E04F5BA1-38B9-4AB3-BD7B-F347CA2A8658}" destId="{4DDD8444-DD7D-4E33-89B1-A9660B30D477}" srcOrd="1" destOrd="0" presId="urn:microsoft.com/office/officeart/2011/layout/RadialPictureList"/>
    <dgm:cxn modelId="{54BD9632-A895-4626-AAD7-94002461721F}" type="presParOf" srcId="{E04F5BA1-38B9-4AB3-BD7B-F347CA2A8658}" destId="{BCC80222-720A-47BC-840D-DEE0C08E0D0A}" srcOrd="2" destOrd="0" presId="urn:microsoft.com/office/officeart/2011/layout/RadialPictureList"/>
    <dgm:cxn modelId="{A7F78053-DC15-495F-81C9-E8D2E2891234}" type="presParOf" srcId="{E04F5BA1-38B9-4AB3-BD7B-F347CA2A8658}" destId="{B51E0FCD-2E5D-4B5C-966E-D3B57A16F32E}" srcOrd="3" destOrd="0" presId="urn:microsoft.com/office/officeart/2011/layout/RadialPictureList"/>
    <dgm:cxn modelId="{18884DE0-A982-4742-8191-88417BBD4BB9}" type="presParOf" srcId="{E04F5BA1-38B9-4AB3-BD7B-F347CA2A8658}" destId="{DAE40DDD-F354-4526-A611-702A4A3CED99}" srcOrd="4" destOrd="0" presId="urn:microsoft.com/office/officeart/2011/layout/RadialPictureList"/>
    <dgm:cxn modelId="{FB095736-3696-4580-A84C-AAC52FD22029}" type="presParOf" srcId="{DAE40DDD-F354-4526-A611-702A4A3CED99}" destId="{7EF2760E-25E3-4B19-AC5B-7ACFC341CF9C}" srcOrd="0" destOrd="0" presId="urn:microsoft.com/office/officeart/2011/layout/RadialPictureList"/>
    <dgm:cxn modelId="{D1D2FFF1-D344-41A9-85F3-F5115F1A29A8}" type="presParOf" srcId="{E04F5BA1-38B9-4AB3-BD7B-F347CA2A8658}" destId="{2A4D2338-469A-4185-9775-563F544DEDEE}" srcOrd="5" destOrd="0" presId="urn:microsoft.com/office/officeart/2011/layout/RadialPictureList"/>
    <dgm:cxn modelId="{B86FB2E4-E576-4D1E-BE6A-3992AC8CEDB7}" type="presParOf" srcId="{E04F5BA1-38B9-4AB3-BD7B-F347CA2A8658}" destId="{3945986C-C37D-4ACE-8F22-48A0F5882EBF}" srcOrd="6" destOrd="0" presId="urn:microsoft.com/office/officeart/2011/layout/RadialPictureList"/>
    <dgm:cxn modelId="{6462EC86-340E-4AF7-B5F4-37FE2E72B2D5}" type="presParOf" srcId="{3945986C-C37D-4ACE-8F22-48A0F5882EBF}" destId="{8B6B77E9-684B-44FE-B02D-D6DCF811470B}" srcOrd="0" destOrd="0" presId="urn:microsoft.com/office/officeart/2011/layout/RadialPictureList"/>
    <dgm:cxn modelId="{6DE42026-7EDF-414E-A3D9-1B896B3125CC}" type="presParOf" srcId="{E04F5BA1-38B9-4AB3-BD7B-F347CA2A8658}" destId="{D20C8108-0A53-4BE7-BA1B-4D467673CFE6}" srcOrd="7" destOrd="0" presId="urn:microsoft.com/office/officeart/2011/layout/RadialPictureList"/>
    <dgm:cxn modelId="{BF2F800E-5229-419A-97B4-BACD2ED57F24}" type="presParOf" srcId="{E04F5BA1-38B9-4AB3-BD7B-F347CA2A8658}" destId="{3BB4FB7C-33CF-4DD9-85F5-269C2ED36FF7}" srcOrd="8" destOrd="0" presId="urn:microsoft.com/office/officeart/2011/layout/RadialPictureList"/>
    <dgm:cxn modelId="{DA769CD5-C9B1-4D65-88DF-14234637F282}" type="presParOf" srcId="{3BB4FB7C-33CF-4DD9-85F5-269C2ED36FF7}" destId="{00DA13E1-BC56-4461-B1E1-05CF30FB2F18}" srcOrd="0" destOrd="0" presId="urn:microsoft.com/office/officeart/2011/layout/RadialPictureList"/>
    <dgm:cxn modelId="{17BDF6D7-C5B4-4CEA-A3B7-034780F1BBCC}" type="presParOf" srcId="{E04F5BA1-38B9-4AB3-BD7B-F347CA2A8658}" destId="{0786A184-DAE1-474A-B694-3C92BCA0F7F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343D2-23A6-4235-B177-808C5F5BB9C9}" type="doc">
      <dgm:prSet loTypeId="urn:microsoft.com/office/officeart/2008/layout/HexagonCluster" loCatId="pictur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14377-8A0B-47FD-9DC2-7496D2290776}">
      <dgm:prSet phldrT="[Text]"/>
      <dgm:spPr/>
      <dgm:t>
        <a:bodyPr/>
        <a:lstStyle/>
        <a:p>
          <a:r>
            <a:rPr lang="en-US" b="1" dirty="0" smtClean="0"/>
            <a:t>More Accessible Data Storage</a:t>
          </a:r>
          <a:endParaRPr lang="en-US" b="1" dirty="0"/>
        </a:p>
      </dgm:t>
    </dgm:pt>
    <dgm:pt modelId="{1C1B9515-9E4C-438D-81D5-0FE9B46585EF}" type="parTrans" cxnId="{56F3C495-3937-4703-BF72-43A63EA4C9C9}">
      <dgm:prSet/>
      <dgm:spPr/>
      <dgm:t>
        <a:bodyPr/>
        <a:lstStyle/>
        <a:p>
          <a:endParaRPr lang="en-US"/>
        </a:p>
      </dgm:t>
    </dgm:pt>
    <dgm:pt modelId="{ABC3F5A9-66FD-407B-8EDF-66328F2F7DBE}" type="sibTrans" cxnId="{56F3C495-3937-4703-BF72-43A63EA4C9C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6CC93C1-7204-43AE-B7A8-F633646863F7}">
      <dgm:prSet phldrT="[Text]"/>
      <dgm:spPr/>
      <dgm:t>
        <a:bodyPr/>
        <a:lstStyle/>
        <a:p>
          <a:r>
            <a:rPr lang="en-US" b="1" dirty="0" smtClean="0"/>
            <a:t>New Sequencing Technology</a:t>
          </a:r>
          <a:endParaRPr lang="en-US" b="1" dirty="0"/>
        </a:p>
      </dgm:t>
    </dgm:pt>
    <dgm:pt modelId="{0CFFD55D-1E0A-470D-8727-9090C2062D95}" type="parTrans" cxnId="{65D6C185-FA11-4636-ADD1-4D912FC5F9C1}">
      <dgm:prSet/>
      <dgm:spPr/>
      <dgm:t>
        <a:bodyPr/>
        <a:lstStyle/>
        <a:p>
          <a:endParaRPr lang="en-US"/>
        </a:p>
      </dgm:t>
    </dgm:pt>
    <dgm:pt modelId="{E2F91AF8-2DA7-4F20-9DC5-2CF4DD3EB1AF}" type="sibTrans" cxnId="{65D6C185-FA11-4636-ADD1-4D912FC5F9C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  <dgm:pt modelId="{AE493497-DB87-465C-9066-B7EB1EB8D9CD}" type="pres">
      <dgm:prSet presAssocID="{CBC343D2-23A6-4235-B177-808C5F5BB9C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0FAC5C2-A60A-4955-96F5-315F1429E427}" type="pres">
      <dgm:prSet presAssocID="{06C14377-8A0B-47FD-9DC2-7496D2290776}" presName="text1" presStyleCnt="0"/>
      <dgm:spPr/>
    </dgm:pt>
    <dgm:pt modelId="{05496E53-F57B-45A9-9722-E42EF2209584}" type="pres">
      <dgm:prSet presAssocID="{06C14377-8A0B-47FD-9DC2-7496D2290776}" presName="textRepeatNode" presStyleLbl="alignNode1" presStyleIdx="0" presStyleCnt="2" custLinFactNeighborX="-764" custLinFactNeighborY="2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BAE27-9543-4E7A-AFF6-AA94725E795B}" type="pres">
      <dgm:prSet presAssocID="{06C14377-8A0B-47FD-9DC2-7496D2290776}" presName="textaccent1" presStyleCnt="0"/>
      <dgm:spPr/>
    </dgm:pt>
    <dgm:pt modelId="{99D1578E-4E4B-4227-A467-01DD55713A07}" type="pres">
      <dgm:prSet presAssocID="{06C14377-8A0B-47FD-9DC2-7496D2290776}" presName="accentRepeatNode" presStyleLbl="solidAlignAcc1" presStyleIdx="0" presStyleCnt="4"/>
      <dgm:spPr/>
    </dgm:pt>
    <dgm:pt modelId="{FB2B003C-2A6D-40DF-8A03-4C53EC794D07}" type="pres">
      <dgm:prSet presAssocID="{ABC3F5A9-66FD-407B-8EDF-66328F2F7DBE}" presName="image1" presStyleCnt="0"/>
      <dgm:spPr/>
    </dgm:pt>
    <dgm:pt modelId="{7595D75F-6887-43E3-ACA5-913C29D0CBC6}" type="pres">
      <dgm:prSet presAssocID="{ABC3F5A9-66FD-407B-8EDF-66328F2F7DBE}" presName="imageRepeatNode" presStyleLbl="alignAcc1" presStyleIdx="0" presStyleCnt="2" custLinFactX="65936" custLinFactY="-2855" custLinFactNeighborX="100000" custLinFactNeighborY="-100000"/>
      <dgm:spPr/>
      <dgm:t>
        <a:bodyPr/>
        <a:lstStyle/>
        <a:p>
          <a:endParaRPr lang="en-US"/>
        </a:p>
      </dgm:t>
    </dgm:pt>
    <dgm:pt modelId="{73AEB6B1-ABB9-4604-80F7-2CF4FD415BB5}" type="pres">
      <dgm:prSet presAssocID="{ABC3F5A9-66FD-407B-8EDF-66328F2F7DBE}" presName="imageaccent1" presStyleCnt="0"/>
      <dgm:spPr/>
    </dgm:pt>
    <dgm:pt modelId="{0625D2F7-076D-4EF6-9657-886B25440A64}" type="pres">
      <dgm:prSet presAssocID="{ABC3F5A9-66FD-407B-8EDF-66328F2F7DBE}" presName="accentRepeatNode" presStyleLbl="solidAlignAcc1" presStyleIdx="1" presStyleCnt="4"/>
      <dgm:spPr/>
    </dgm:pt>
    <dgm:pt modelId="{5EE50EC3-40DD-4123-9ACC-DA68E148A8B7}" type="pres">
      <dgm:prSet presAssocID="{06CC93C1-7204-43AE-B7A8-F633646863F7}" presName="text2" presStyleCnt="0"/>
      <dgm:spPr/>
    </dgm:pt>
    <dgm:pt modelId="{FD394E6F-2A13-4F15-ABCB-05490405303F}" type="pres">
      <dgm:prSet presAssocID="{06CC93C1-7204-43AE-B7A8-F633646863F7}" presName="textRepeatNode" presStyleLbl="alignNode1" presStyleIdx="1" presStyleCnt="2" custLinFactNeighborX="-84450" custLinFactNeighborY="-49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2CFE8-AD02-4FD0-A395-C8FAFC4F4D8D}" type="pres">
      <dgm:prSet presAssocID="{06CC93C1-7204-43AE-B7A8-F633646863F7}" presName="textaccent2" presStyleCnt="0"/>
      <dgm:spPr/>
    </dgm:pt>
    <dgm:pt modelId="{7490D3EA-FDC6-45CD-A530-9291B5B2C298}" type="pres">
      <dgm:prSet presAssocID="{06CC93C1-7204-43AE-B7A8-F633646863F7}" presName="accentRepeatNode" presStyleLbl="solidAlignAcc1" presStyleIdx="2" presStyleCnt="4"/>
      <dgm:spPr/>
    </dgm:pt>
    <dgm:pt modelId="{65398F34-4319-4AB6-9A7A-E2B5738A9AAC}" type="pres">
      <dgm:prSet presAssocID="{E2F91AF8-2DA7-4F20-9DC5-2CF4DD3EB1AF}" presName="image2" presStyleCnt="0"/>
      <dgm:spPr/>
    </dgm:pt>
    <dgm:pt modelId="{1900F45E-ECCD-4B36-B0AD-75806FA08F07}" type="pres">
      <dgm:prSet presAssocID="{E2F91AF8-2DA7-4F20-9DC5-2CF4DD3EB1AF}" presName="imageRepeatNode" presStyleLbl="alignAcc1" presStyleIdx="1" presStyleCnt="2" custLinFactNeighborX="-85305" custLinFactNeighborY="56099"/>
      <dgm:spPr/>
      <dgm:t>
        <a:bodyPr/>
        <a:lstStyle/>
        <a:p>
          <a:endParaRPr lang="en-US"/>
        </a:p>
      </dgm:t>
    </dgm:pt>
    <dgm:pt modelId="{E357C431-8620-4616-8CBB-9F63F5D4F5D1}" type="pres">
      <dgm:prSet presAssocID="{E2F91AF8-2DA7-4F20-9DC5-2CF4DD3EB1AF}" presName="imageaccent2" presStyleCnt="0"/>
      <dgm:spPr/>
    </dgm:pt>
    <dgm:pt modelId="{B7FEECE9-5913-47BF-A057-A57887C5D614}" type="pres">
      <dgm:prSet presAssocID="{E2F91AF8-2DA7-4F20-9DC5-2CF4DD3EB1AF}" presName="accentRepeatNode" presStyleLbl="solidAlignAcc1" presStyleIdx="3" presStyleCnt="4"/>
      <dgm:spPr/>
    </dgm:pt>
  </dgm:ptLst>
  <dgm:cxnLst>
    <dgm:cxn modelId="{5B73C7A0-5B13-48CF-8808-1858B7EB4A64}" type="presOf" srcId="{06C14377-8A0B-47FD-9DC2-7496D2290776}" destId="{05496E53-F57B-45A9-9722-E42EF2209584}" srcOrd="0" destOrd="0" presId="urn:microsoft.com/office/officeart/2008/layout/HexagonCluster"/>
    <dgm:cxn modelId="{56F3C495-3937-4703-BF72-43A63EA4C9C9}" srcId="{CBC343D2-23A6-4235-B177-808C5F5BB9C9}" destId="{06C14377-8A0B-47FD-9DC2-7496D2290776}" srcOrd="0" destOrd="0" parTransId="{1C1B9515-9E4C-438D-81D5-0FE9B46585EF}" sibTransId="{ABC3F5A9-66FD-407B-8EDF-66328F2F7DBE}"/>
    <dgm:cxn modelId="{6B80A547-EAA8-407C-B44B-155348A8F444}" type="presOf" srcId="{CBC343D2-23A6-4235-B177-808C5F5BB9C9}" destId="{AE493497-DB87-465C-9066-B7EB1EB8D9CD}" srcOrd="0" destOrd="0" presId="urn:microsoft.com/office/officeart/2008/layout/HexagonCluster"/>
    <dgm:cxn modelId="{046B62D3-B5CB-4F92-96B3-FE33D2274716}" type="presOf" srcId="{ABC3F5A9-66FD-407B-8EDF-66328F2F7DBE}" destId="{7595D75F-6887-43E3-ACA5-913C29D0CBC6}" srcOrd="0" destOrd="0" presId="urn:microsoft.com/office/officeart/2008/layout/HexagonCluster"/>
    <dgm:cxn modelId="{65D6C185-FA11-4636-ADD1-4D912FC5F9C1}" srcId="{CBC343D2-23A6-4235-B177-808C5F5BB9C9}" destId="{06CC93C1-7204-43AE-B7A8-F633646863F7}" srcOrd="1" destOrd="0" parTransId="{0CFFD55D-1E0A-470D-8727-9090C2062D95}" sibTransId="{E2F91AF8-2DA7-4F20-9DC5-2CF4DD3EB1AF}"/>
    <dgm:cxn modelId="{878F45D1-BB4B-49EB-95BC-5FFD89D5DBC8}" type="presOf" srcId="{E2F91AF8-2DA7-4F20-9DC5-2CF4DD3EB1AF}" destId="{1900F45E-ECCD-4B36-B0AD-75806FA08F07}" srcOrd="0" destOrd="0" presId="urn:microsoft.com/office/officeart/2008/layout/HexagonCluster"/>
    <dgm:cxn modelId="{A95F0FAF-7A4A-4AC7-A779-1E46D8BE28EC}" type="presOf" srcId="{06CC93C1-7204-43AE-B7A8-F633646863F7}" destId="{FD394E6F-2A13-4F15-ABCB-05490405303F}" srcOrd="0" destOrd="0" presId="urn:microsoft.com/office/officeart/2008/layout/HexagonCluster"/>
    <dgm:cxn modelId="{6F0CBA08-B3D6-43FB-B958-347CD6E19E51}" type="presParOf" srcId="{AE493497-DB87-465C-9066-B7EB1EB8D9CD}" destId="{D0FAC5C2-A60A-4955-96F5-315F1429E427}" srcOrd="0" destOrd="0" presId="urn:microsoft.com/office/officeart/2008/layout/HexagonCluster"/>
    <dgm:cxn modelId="{39942253-5E14-444E-9B9E-CDB857C64679}" type="presParOf" srcId="{D0FAC5C2-A60A-4955-96F5-315F1429E427}" destId="{05496E53-F57B-45A9-9722-E42EF2209584}" srcOrd="0" destOrd="0" presId="urn:microsoft.com/office/officeart/2008/layout/HexagonCluster"/>
    <dgm:cxn modelId="{527915A5-F172-4297-BBED-ACF53675D383}" type="presParOf" srcId="{AE493497-DB87-465C-9066-B7EB1EB8D9CD}" destId="{0B2BAE27-9543-4E7A-AFF6-AA94725E795B}" srcOrd="1" destOrd="0" presId="urn:microsoft.com/office/officeart/2008/layout/HexagonCluster"/>
    <dgm:cxn modelId="{A6A825C1-C755-488F-8FA2-8D2CE12D3049}" type="presParOf" srcId="{0B2BAE27-9543-4E7A-AFF6-AA94725E795B}" destId="{99D1578E-4E4B-4227-A467-01DD55713A07}" srcOrd="0" destOrd="0" presId="urn:microsoft.com/office/officeart/2008/layout/HexagonCluster"/>
    <dgm:cxn modelId="{E9670AD7-B63C-41CB-8EF8-27E611025365}" type="presParOf" srcId="{AE493497-DB87-465C-9066-B7EB1EB8D9CD}" destId="{FB2B003C-2A6D-40DF-8A03-4C53EC794D07}" srcOrd="2" destOrd="0" presId="urn:microsoft.com/office/officeart/2008/layout/HexagonCluster"/>
    <dgm:cxn modelId="{DBB79265-A8E1-4B29-B49D-E86238F4FD58}" type="presParOf" srcId="{FB2B003C-2A6D-40DF-8A03-4C53EC794D07}" destId="{7595D75F-6887-43E3-ACA5-913C29D0CBC6}" srcOrd="0" destOrd="0" presId="urn:microsoft.com/office/officeart/2008/layout/HexagonCluster"/>
    <dgm:cxn modelId="{983AE89C-9BE3-4F48-AEB6-3756EF9D959E}" type="presParOf" srcId="{AE493497-DB87-465C-9066-B7EB1EB8D9CD}" destId="{73AEB6B1-ABB9-4604-80F7-2CF4FD415BB5}" srcOrd="3" destOrd="0" presId="urn:microsoft.com/office/officeart/2008/layout/HexagonCluster"/>
    <dgm:cxn modelId="{225FC37B-1350-4BA0-96FB-A6916E12D406}" type="presParOf" srcId="{73AEB6B1-ABB9-4604-80F7-2CF4FD415BB5}" destId="{0625D2F7-076D-4EF6-9657-886B25440A64}" srcOrd="0" destOrd="0" presId="urn:microsoft.com/office/officeart/2008/layout/HexagonCluster"/>
    <dgm:cxn modelId="{EB500100-1F1D-47AB-9CB6-96E72A8BCEDC}" type="presParOf" srcId="{AE493497-DB87-465C-9066-B7EB1EB8D9CD}" destId="{5EE50EC3-40DD-4123-9ACC-DA68E148A8B7}" srcOrd="4" destOrd="0" presId="urn:microsoft.com/office/officeart/2008/layout/HexagonCluster"/>
    <dgm:cxn modelId="{F8CDB8FD-B876-4725-84D8-63E65C9CA219}" type="presParOf" srcId="{5EE50EC3-40DD-4123-9ACC-DA68E148A8B7}" destId="{FD394E6F-2A13-4F15-ABCB-05490405303F}" srcOrd="0" destOrd="0" presId="urn:microsoft.com/office/officeart/2008/layout/HexagonCluster"/>
    <dgm:cxn modelId="{0DD9B0AD-1728-4C6A-8A8C-2EA1C023DA00}" type="presParOf" srcId="{AE493497-DB87-465C-9066-B7EB1EB8D9CD}" destId="{2822CFE8-AD02-4FD0-A395-C8FAFC4F4D8D}" srcOrd="5" destOrd="0" presId="urn:microsoft.com/office/officeart/2008/layout/HexagonCluster"/>
    <dgm:cxn modelId="{042F2391-F146-409C-986A-1AAAEBBF12E0}" type="presParOf" srcId="{2822CFE8-AD02-4FD0-A395-C8FAFC4F4D8D}" destId="{7490D3EA-FDC6-45CD-A530-9291B5B2C298}" srcOrd="0" destOrd="0" presId="urn:microsoft.com/office/officeart/2008/layout/HexagonCluster"/>
    <dgm:cxn modelId="{42B7E4A1-335B-4AA2-A4D1-01669FB2D9AA}" type="presParOf" srcId="{AE493497-DB87-465C-9066-B7EB1EB8D9CD}" destId="{65398F34-4319-4AB6-9A7A-E2B5738A9AAC}" srcOrd="6" destOrd="0" presId="urn:microsoft.com/office/officeart/2008/layout/HexagonCluster"/>
    <dgm:cxn modelId="{22FFBA46-6148-4DEE-B3E4-A7B6B625EE37}" type="presParOf" srcId="{65398F34-4319-4AB6-9A7A-E2B5738A9AAC}" destId="{1900F45E-ECCD-4B36-B0AD-75806FA08F07}" srcOrd="0" destOrd="0" presId="urn:microsoft.com/office/officeart/2008/layout/HexagonCluster"/>
    <dgm:cxn modelId="{827F97BD-53C4-41AC-A609-5EB02A9F5DAF}" type="presParOf" srcId="{AE493497-DB87-465C-9066-B7EB1EB8D9CD}" destId="{E357C431-8620-4616-8CBB-9F63F5D4F5D1}" srcOrd="7" destOrd="0" presId="urn:microsoft.com/office/officeart/2008/layout/HexagonCluster"/>
    <dgm:cxn modelId="{4D817BCB-8CDA-4866-B58B-70BBDDC842EE}" type="presParOf" srcId="{E357C431-8620-4616-8CBB-9F63F5D4F5D1}" destId="{B7FEECE9-5913-47BF-A057-A57887C5D6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F4BF1-1DBD-4DA6-8CF6-3D73F2F2D8C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775E6-602C-402F-861F-B12D4F5B97E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Support Vector Machine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952B-1405-4619-8F36-3C652258770A}" type="parTrans" cxnId="{2A259E83-46BB-4897-81EA-FAA0EDD0B222}">
      <dgm:prSet/>
      <dgm:spPr/>
      <dgm:t>
        <a:bodyPr/>
        <a:lstStyle/>
        <a:p>
          <a:endParaRPr lang="en-US"/>
        </a:p>
      </dgm:t>
    </dgm:pt>
    <dgm:pt modelId="{C1578164-BDE3-4A8F-A259-E8F6E11ECFFF}" type="sibTrans" cxnId="{2A259E83-46BB-4897-81EA-FAA0EDD0B22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11F5153C-D980-4B72-9176-E15B618D90B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i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Statistics</a:t>
          </a:r>
          <a:endParaRPr lang="en-US" sz="1800" b="1" i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C5149-8368-4246-995C-E4CCD2F9BB2E}" type="parTrans" cxnId="{29DC8F95-A035-4673-B649-E1B0E50DDC38}">
      <dgm:prSet/>
      <dgm:spPr/>
      <dgm:t>
        <a:bodyPr/>
        <a:lstStyle/>
        <a:p>
          <a:endParaRPr lang="en-US"/>
        </a:p>
      </dgm:t>
    </dgm:pt>
    <dgm:pt modelId="{696E9464-5BC6-4B29-B14E-951650294DC8}" type="sibTrans" cxnId="{29DC8F95-A035-4673-B649-E1B0E50DDC3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74D6601B-8888-4732-B62D-33F556197E3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Regression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43197-E693-4112-BA90-ECC3AF370F67}" type="parTrans" cxnId="{70248CBC-CC9C-4DD6-AB4F-04D2E3340430}">
      <dgm:prSet/>
      <dgm:spPr/>
      <dgm:t>
        <a:bodyPr/>
        <a:lstStyle/>
        <a:p>
          <a:endParaRPr lang="en-US"/>
        </a:p>
      </dgm:t>
    </dgm:pt>
    <dgm:pt modelId="{72AF4696-8999-439E-8356-089614ADEFF9}" type="sibTrans" cxnId="{70248CBC-CC9C-4DD6-AB4F-04D2E334043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40EFAB7-AC8D-4602-84F3-77551C7ED68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Neural Network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CA433-60FA-4685-822C-DA1AE6C664BE}" type="parTrans" cxnId="{C9479DB9-C6CE-4101-9BA9-E654F247B390}">
      <dgm:prSet/>
      <dgm:spPr/>
      <dgm:t>
        <a:bodyPr/>
        <a:lstStyle/>
        <a:p>
          <a:endParaRPr lang="en-US"/>
        </a:p>
      </dgm:t>
    </dgm:pt>
    <dgm:pt modelId="{FF916C80-F9F0-46B1-B331-BFC8025CE9CB}" type="sibTrans" cxnId="{C9479DB9-C6CE-4101-9BA9-E654F247B39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40B899CE-3052-439C-A9FA-9FFBE2BE720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Tree                  Forest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FAB6E-F98E-4AE8-8CE5-F4574970D08C}" type="parTrans" cxnId="{C6267C64-B18D-44E9-A79A-81A51498AD02}">
      <dgm:prSet/>
      <dgm:spPr/>
      <dgm:t>
        <a:bodyPr/>
        <a:lstStyle/>
        <a:p>
          <a:endParaRPr lang="en-US"/>
        </a:p>
      </dgm:t>
    </dgm:pt>
    <dgm:pt modelId="{42436605-D9C7-4E20-8B5F-CC6DA976F2B0}" type="sibTrans" cxnId="{C6267C64-B18D-44E9-A79A-81A51498AD0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2B28DB3-E1C5-4164-B530-8DBC67EBCBCD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Clustering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6B1FA-A62B-41C6-BC2E-5F07205AD5FC}" type="parTrans" cxnId="{95235047-3BCC-4D11-BC50-5EA7DAE50903}">
      <dgm:prSet/>
      <dgm:spPr/>
      <dgm:t>
        <a:bodyPr/>
        <a:lstStyle/>
        <a:p>
          <a:endParaRPr lang="en-US"/>
        </a:p>
      </dgm:t>
    </dgm:pt>
    <dgm:pt modelId="{50D8895F-644D-4B8B-B569-F1679CA21D87}" type="sibTrans" cxnId="{95235047-3BCC-4D11-BC50-5EA7DAE50903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871F858A-53F1-41FA-831E-A76ED1F1816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Dimensional Reduction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2D2AD-CD81-4B92-8E0B-F6E9F03D27FA}" type="sibTrans" cxnId="{99AA5E7E-A87A-4A49-BD4A-D890804D3DC6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34E9D9B4-F901-4271-AB60-E63507C497FC}" type="parTrans" cxnId="{99AA5E7E-A87A-4A49-BD4A-D890804D3DC6}">
      <dgm:prSet/>
      <dgm:spPr/>
      <dgm:t>
        <a:bodyPr/>
        <a:lstStyle/>
        <a:p>
          <a:endParaRPr lang="en-US"/>
        </a:p>
      </dgm:t>
    </dgm:pt>
    <dgm:pt modelId="{4DA3F0CD-F007-43E0-8C77-849FCE3423FB}" type="pres">
      <dgm:prSet presAssocID="{E70F4BF1-1DBD-4DA6-8CF6-3D73F2F2D8C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E072D1D-62FD-40C0-85D3-210B0E36EFB8}" type="pres">
      <dgm:prSet presAssocID="{A1F775E6-602C-402F-861F-B12D4F5B97E2}" presName="text1" presStyleCnt="0"/>
      <dgm:spPr/>
    </dgm:pt>
    <dgm:pt modelId="{D79BC6F1-9A12-4987-B53C-5F9061FE5EEF}" type="pres">
      <dgm:prSet presAssocID="{A1F775E6-602C-402F-861F-B12D4F5B97E2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B5F20-D039-4FD0-87F1-72904653FD85}" type="pres">
      <dgm:prSet presAssocID="{A1F775E6-602C-402F-861F-B12D4F5B97E2}" presName="textaccent1" presStyleCnt="0"/>
      <dgm:spPr/>
    </dgm:pt>
    <dgm:pt modelId="{2D7CED96-771A-43D4-9D23-5E895CAE32B6}" type="pres">
      <dgm:prSet presAssocID="{A1F775E6-602C-402F-861F-B12D4F5B97E2}" presName="accentRepeatNode" presStyleLbl="solidAlignAcc1" presStyleIdx="0" presStyleCnt="14"/>
      <dgm:spPr/>
    </dgm:pt>
    <dgm:pt modelId="{B523BCB1-A9FD-44E1-87B4-38C029390F97}" type="pres">
      <dgm:prSet presAssocID="{C1578164-BDE3-4A8F-A259-E8F6E11ECFFF}" presName="image1" presStyleCnt="0"/>
      <dgm:spPr/>
    </dgm:pt>
    <dgm:pt modelId="{B8EC1EFD-C203-4291-9D1A-A954B26F09D0}" type="pres">
      <dgm:prSet presAssocID="{C1578164-BDE3-4A8F-A259-E8F6E11ECFFF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EC906AA3-A615-4770-9908-58F6F3859C16}" type="pres">
      <dgm:prSet presAssocID="{C1578164-BDE3-4A8F-A259-E8F6E11ECFFF}" presName="imageaccent1" presStyleCnt="0"/>
      <dgm:spPr/>
    </dgm:pt>
    <dgm:pt modelId="{128F8AC7-186E-49F3-913D-936969D5C2F6}" type="pres">
      <dgm:prSet presAssocID="{C1578164-BDE3-4A8F-A259-E8F6E11ECFFF}" presName="accentRepeatNode" presStyleLbl="solidAlignAcc1" presStyleIdx="1" presStyleCnt="14"/>
      <dgm:spPr/>
    </dgm:pt>
    <dgm:pt modelId="{1942B16D-C5B7-4A33-A1E8-FB9683F4BC37}" type="pres">
      <dgm:prSet presAssocID="{11F5153C-D980-4B72-9176-E15B618D90B8}" presName="text2" presStyleCnt="0"/>
      <dgm:spPr/>
    </dgm:pt>
    <dgm:pt modelId="{F905391E-7069-414B-8122-64D303528E31}" type="pres">
      <dgm:prSet presAssocID="{11F5153C-D980-4B72-9176-E15B618D90B8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AFD40-F85A-4C99-9751-BB7951942D3F}" type="pres">
      <dgm:prSet presAssocID="{11F5153C-D980-4B72-9176-E15B618D90B8}" presName="textaccent2" presStyleCnt="0"/>
      <dgm:spPr/>
    </dgm:pt>
    <dgm:pt modelId="{6F4C39A2-3B35-4256-B6B7-590757237CD2}" type="pres">
      <dgm:prSet presAssocID="{11F5153C-D980-4B72-9176-E15B618D90B8}" presName="accentRepeatNode" presStyleLbl="solidAlignAcc1" presStyleIdx="2" presStyleCnt="14"/>
      <dgm:spPr/>
    </dgm:pt>
    <dgm:pt modelId="{82E1BA21-64F0-49FD-8EB4-B8059FD3F84E}" type="pres">
      <dgm:prSet presAssocID="{696E9464-5BC6-4B29-B14E-951650294DC8}" presName="image2" presStyleCnt="0"/>
      <dgm:spPr/>
    </dgm:pt>
    <dgm:pt modelId="{0A16F625-138F-48E5-8FA5-20D73DAC2C6D}" type="pres">
      <dgm:prSet presAssocID="{696E9464-5BC6-4B29-B14E-951650294DC8}" presName="imageRepeatNode" presStyleLbl="alignAcc1" presStyleIdx="1" presStyleCnt="7" custLinFactY="-10100" custLinFactNeighborX="-563" custLinFactNeighborY="-100000"/>
      <dgm:spPr/>
      <dgm:t>
        <a:bodyPr/>
        <a:lstStyle/>
        <a:p>
          <a:endParaRPr lang="en-US"/>
        </a:p>
      </dgm:t>
    </dgm:pt>
    <dgm:pt modelId="{3202DC59-7943-4E28-B74D-34583FE3C6D6}" type="pres">
      <dgm:prSet presAssocID="{696E9464-5BC6-4B29-B14E-951650294DC8}" presName="imageaccent2" presStyleCnt="0"/>
      <dgm:spPr/>
    </dgm:pt>
    <dgm:pt modelId="{CCA510BA-C49F-42AD-A2D0-76EC3D6EE789}" type="pres">
      <dgm:prSet presAssocID="{696E9464-5BC6-4B29-B14E-951650294DC8}" presName="accentRepeatNode" presStyleLbl="solidAlignAcc1" presStyleIdx="3" presStyleCnt="14"/>
      <dgm:spPr/>
    </dgm:pt>
    <dgm:pt modelId="{9354E5A0-ADBE-4918-8306-49E07E782056}" type="pres">
      <dgm:prSet presAssocID="{74D6601B-8888-4732-B62D-33F556197E3A}" presName="text3" presStyleCnt="0"/>
      <dgm:spPr/>
    </dgm:pt>
    <dgm:pt modelId="{EE561100-5B3F-4A3C-998D-903B6B819CE6}" type="pres">
      <dgm:prSet presAssocID="{74D6601B-8888-4732-B62D-33F556197E3A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5FA8-EA35-4C0E-BED2-EE25D004FF8B}" type="pres">
      <dgm:prSet presAssocID="{74D6601B-8888-4732-B62D-33F556197E3A}" presName="textaccent3" presStyleCnt="0"/>
      <dgm:spPr/>
    </dgm:pt>
    <dgm:pt modelId="{AF627D72-F87E-40AC-B396-5B8914190E63}" type="pres">
      <dgm:prSet presAssocID="{74D6601B-8888-4732-B62D-33F556197E3A}" presName="accentRepeatNode" presStyleLbl="solidAlignAcc1" presStyleIdx="4" presStyleCnt="14"/>
      <dgm:spPr/>
    </dgm:pt>
    <dgm:pt modelId="{2B3CEBF9-13B1-4AC5-AB79-ED1D99400EE6}" type="pres">
      <dgm:prSet presAssocID="{72AF4696-8999-439E-8356-089614ADEFF9}" presName="image3" presStyleCnt="0"/>
      <dgm:spPr/>
    </dgm:pt>
    <dgm:pt modelId="{B93DBB24-397A-42E8-B475-104E424DF5B6}" type="pres">
      <dgm:prSet presAssocID="{72AF4696-8999-439E-8356-089614ADEFF9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97B7468B-D09F-426C-B33C-1940A3F31CA7}" type="pres">
      <dgm:prSet presAssocID="{72AF4696-8999-439E-8356-089614ADEFF9}" presName="imageaccent3" presStyleCnt="0"/>
      <dgm:spPr/>
    </dgm:pt>
    <dgm:pt modelId="{F6FA062C-337B-4F5C-AE85-D0EBF7E5B5B0}" type="pres">
      <dgm:prSet presAssocID="{72AF4696-8999-439E-8356-089614ADEFF9}" presName="accentRepeatNode" presStyleLbl="solidAlignAcc1" presStyleIdx="5" presStyleCnt="14"/>
      <dgm:spPr/>
    </dgm:pt>
    <dgm:pt modelId="{2333BB12-3246-496A-8731-32A5A0E842E8}" type="pres">
      <dgm:prSet presAssocID="{40B899CE-3052-439C-A9FA-9FFBE2BE7202}" presName="text4" presStyleCnt="0"/>
      <dgm:spPr/>
    </dgm:pt>
    <dgm:pt modelId="{CD368C1F-BC2E-4346-BA21-776436320137}" type="pres">
      <dgm:prSet presAssocID="{40B899CE-3052-439C-A9FA-9FFBE2BE7202}" presName="textRepeatNode" presStyleLbl="alignNode1" presStyleIdx="3" presStyleCnt="7" custLinFactY="11409" custLinFactNeighborX="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234FE-1375-4664-AAF0-DC901F9B8B1C}" type="pres">
      <dgm:prSet presAssocID="{40B899CE-3052-439C-A9FA-9FFBE2BE7202}" presName="textaccent4" presStyleCnt="0"/>
      <dgm:spPr/>
    </dgm:pt>
    <dgm:pt modelId="{0B85D7CD-24C1-4CAC-BBEB-4A9ACAF2026C}" type="pres">
      <dgm:prSet presAssocID="{40B899CE-3052-439C-A9FA-9FFBE2BE7202}" presName="accentRepeatNode" presStyleLbl="solidAlignAcc1" presStyleIdx="6" presStyleCnt="14" custLinFactX="-73670" custLinFactY="152203" custLinFactNeighborX="-100000" custLinFactNeighborY="200000"/>
      <dgm:spPr/>
    </dgm:pt>
    <dgm:pt modelId="{ADD35F2D-158C-41E1-BE9B-70A7CCD1C430}" type="pres">
      <dgm:prSet presAssocID="{42436605-D9C7-4E20-8B5F-CC6DA976F2B0}" presName="image4" presStyleCnt="0"/>
      <dgm:spPr/>
    </dgm:pt>
    <dgm:pt modelId="{C4FFE65B-68D8-4EEF-8E8C-EC541C14BF9E}" type="pres">
      <dgm:prSet presAssocID="{42436605-D9C7-4E20-8B5F-CC6DA976F2B0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DD67151A-04F0-4EC4-9B10-A32A7832F2C0}" type="pres">
      <dgm:prSet presAssocID="{42436605-D9C7-4E20-8B5F-CC6DA976F2B0}" presName="imageaccent4" presStyleCnt="0"/>
      <dgm:spPr/>
    </dgm:pt>
    <dgm:pt modelId="{243500C0-2CB5-41F8-B3E8-E1A4708F1A25}" type="pres">
      <dgm:prSet presAssocID="{42436605-D9C7-4E20-8B5F-CC6DA976F2B0}" presName="accentRepeatNode" presStyleLbl="solidAlignAcc1" presStyleIdx="7" presStyleCnt="14"/>
      <dgm:spPr/>
    </dgm:pt>
    <dgm:pt modelId="{651FD0D8-0869-419B-A0E5-AB9E4B42CE1E}" type="pres">
      <dgm:prSet presAssocID="{E2B28DB3-E1C5-4164-B530-8DBC67EBCBCD}" presName="text5" presStyleCnt="0"/>
      <dgm:spPr/>
    </dgm:pt>
    <dgm:pt modelId="{37C8A082-10CA-4BF7-A243-04AE393CB28E}" type="pres">
      <dgm:prSet presAssocID="{E2B28DB3-E1C5-4164-B530-8DBC67EBCBCD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36888-4C2F-480B-82F7-7B7DBB7EFF3D}" type="pres">
      <dgm:prSet presAssocID="{E2B28DB3-E1C5-4164-B530-8DBC67EBCBCD}" presName="textaccent5" presStyleCnt="0"/>
      <dgm:spPr/>
    </dgm:pt>
    <dgm:pt modelId="{FA06EBF9-64E7-4C4F-8ED8-DB2BF112BC71}" type="pres">
      <dgm:prSet presAssocID="{E2B28DB3-E1C5-4164-B530-8DBC67EBCBCD}" presName="accentRepeatNode" presStyleLbl="solidAlignAcc1" presStyleIdx="8" presStyleCnt="14"/>
      <dgm:spPr/>
    </dgm:pt>
    <dgm:pt modelId="{604473D8-AFE7-45AA-9CFD-8F7EDD262FFB}" type="pres">
      <dgm:prSet presAssocID="{50D8895F-644D-4B8B-B569-F1679CA21D87}" presName="image5" presStyleCnt="0"/>
      <dgm:spPr/>
    </dgm:pt>
    <dgm:pt modelId="{3C1362A5-0E68-4146-91D5-BAFDE1565E09}" type="pres">
      <dgm:prSet presAssocID="{50D8895F-644D-4B8B-B569-F1679CA21D87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3BB3277F-FFE4-439C-82C0-1FEFC46A9599}" type="pres">
      <dgm:prSet presAssocID="{50D8895F-644D-4B8B-B569-F1679CA21D87}" presName="imageaccent5" presStyleCnt="0"/>
      <dgm:spPr/>
    </dgm:pt>
    <dgm:pt modelId="{AEEAA3AD-DD63-4291-8873-03644C14FCDF}" type="pres">
      <dgm:prSet presAssocID="{50D8895F-644D-4B8B-B569-F1679CA21D87}" presName="accentRepeatNode" presStyleLbl="solidAlignAcc1" presStyleIdx="9" presStyleCnt="14"/>
      <dgm:spPr/>
    </dgm:pt>
    <dgm:pt modelId="{C9A1AB98-0444-477C-800E-55008F161754}" type="pres">
      <dgm:prSet presAssocID="{871F858A-53F1-41FA-831E-A76ED1F1816B}" presName="text6" presStyleCnt="0"/>
      <dgm:spPr/>
    </dgm:pt>
    <dgm:pt modelId="{D34BB0D4-66C9-4FA5-9A09-92477745B981}" type="pres">
      <dgm:prSet presAssocID="{871F858A-53F1-41FA-831E-A76ED1F1816B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F98D-73C7-4646-BBDF-ED4E78A68925}" type="pres">
      <dgm:prSet presAssocID="{871F858A-53F1-41FA-831E-A76ED1F1816B}" presName="textaccent6" presStyleCnt="0"/>
      <dgm:spPr/>
    </dgm:pt>
    <dgm:pt modelId="{1949F4A4-0018-4354-8D9D-05568594F148}" type="pres">
      <dgm:prSet presAssocID="{871F858A-53F1-41FA-831E-A76ED1F1816B}" presName="accentRepeatNode" presStyleLbl="solidAlignAcc1" presStyleIdx="10" presStyleCnt="14"/>
      <dgm:spPr/>
    </dgm:pt>
    <dgm:pt modelId="{DC72A680-2E72-4BE8-A3A5-F77AB4B4B17E}" type="pres">
      <dgm:prSet presAssocID="{AC82D2AD-CD81-4B92-8E0B-F6E9F03D27FA}" presName="image6" presStyleCnt="0"/>
      <dgm:spPr/>
    </dgm:pt>
    <dgm:pt modelId="{C9172DAB-F273-45F8-B660-1D6E1440AFCF}" type="pres">
      <dgm:prSet presAssocID="{AC82D2AD-CD81-4B92-8E0B-F6E9F03D27FA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EE87C5FF-0E36-4883-B106-9DCB04B7D2F9}" type="pres">
      <dgm:prSet presAssocID="{AC82D2AD-CD81-4B92-8E0B-F6E9F03D27FA}" presName="imageaccent6" presStyleCnt="0"/>
      <dgm:spPr/>
    </dgm:pt>
    <dgm:pt modelId="{D1398180-619B-4ABB-BA79-69D2DC1AAEC9}" type="pres">
      <dgm:prSet presAssocID="{AC82D2AD-CD81-4B92-8E0B-F6E9F03D27FA}" presName="accentRepeatNode" presStyleLbl="solidAlignAcc1" presStyleIdx="11" presStyleCnt="14"/>
      <dgm:spPr/>
    </dgm:pt>
    <dgm:pt modelId="{0A6FD0C3-9478-4282-BD27-6CBC32587D99}" type="pres">
      <dgm:prSet presAssocID="{740EFAB7-AC8D-4602-84F3-77551C7ED689}" presName="text7" presStyleCnt="0"/>
      <dgm:spPr/>
    </dgm:pt>
    <dgm:pt modelId="{1A15D1CA-C08C-426E-9CE4-2807FFF80F13}" type="pres">
      <dgm:prSet presAssocID="{740EFAB7-AC8D-4602-84F3-77551C7ED689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88BCE-9FF0-497F-97BC-87D387032362}" type="pres">
      <dgm:prSet presAssocID="{740EFAB7-AC8D-4602-84F3-77551C7ED689}" presName="textaccent7" presStyleCnt="0"/>
      <dgm:spPr/>
    </dgm:pt>
    <dgm:pt modelId="{53F20BA0-6158-4294-B05E-5B3F371D74C3}" type="pres">
      <dgm:prSet presAssocID="{740EFAB7-AC8D-4602-84F3-77551C7ED689}" presName="accentRepeatNode" presStyleLbl="solidAlignAcc1" presStyleIdx="12" presStyleCnt="14"/>
      <dgm:spPr/>
    </dgm:pt>
    <dgm:pt modelId="{F6B1DFEA-E88B-4DB8-AD1D-1CD5D07806DE}" type="pres">
      <dgm:prSet presAssocID="{FF916C80-F9F0-46B1-B331-BFC8025CE9CB}" presName="image7" presStyleCnt="0"/>
      <dgm:spPr/>
    </dgm:pt>
    <dgm:pt modelId="{E3D15A5A-EE9C-4AAA-BD06-A20297724B1E}" type="pres">
      <dgm:prSet presAssocID="{FF916C80-F9F0-46B1-B331-BFC8025CE9CB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6926FAF2-9F40-488C-AA3F-9086F242E76C}" type="pres">
      <dgm:prSet presAssocID="{FF916C80-F9F0-46B1-B331-BFC8025CE9CB}" presName="imageaccent7" presStyleCnt="0"/>
      <dgm:spPr/>
    </dgm:pt>
    <dgm:pt modelId="{D06C146C-B0CE-4DD6-95CE-1612AE105D78}" type="pres">
      <dgm:prSet presAssocID="{FF916C80-F9F0-46B1-B331-BFC8025CE9CB}" presName="accentRepeatNode" presStyleLbl="solidAlignAcc1" presStyleIdx="13" presStyleCnt="14"/>
      <dgm:spPr/>
    </dgm:pt>
  </dgm:ptLst>
  <dgm:cxnLst>
    <dgm:cxn modelId="{08F88BA9-D8AC-4B54-B6FD-D3CB8549157E}" type="presOf" srcId="{42436605-D9C7-4E20-8B5F-CC6DA976F2B0}" destId="{C4FFE65B-68D8-4EEF-8E8C-EC541C14BF9E}" srcOrd="0" destOrd="0" presId="urn:microsoft.com/office/officeart/2008/layout/HexagonCluster"/>
    <dgm:cxn modelId="{5898A351-452F-46F4-BBE3-13CB852B8D55}" type="presOf" srcId="{A1F775E6-602C-402F-861F-B12D4F5B97E2}" destId="{D79BC6F1-9A12-4987-B53C-5F9061FE5EEF}" srcOrd="0" destOrd="0" presId="urn:microsoft.com/office/officeart/2008/layout/HexagonCluster"/>
    <dgm:cxn modelId="{2A259E83-46BB-4897-81EA-FAA0EDD0B222}" srcId="{E70F4BF1-1DBD-4DA6-8CF6-3D73F2F2D8C7}" destId="{A1F775E6-602C-402F-861F-B12D4F5B97E2}" srcOrd="0" destOrd="0" parTransId="{D255952B-1405-4619-8F36-3C652258770A}" sibTransId="{C1578164-BDE3-4A8F-A259-E8F6E11ECFFF}"/>
    <dgm:cxn modelId="{C6267C64-B18D-44E9-A79A-81A51498AD02}" srcId="{E70F4BF1-1DBD-4DA6-8CF6-3D73F2F2D8C7}" destId="{40B899CE-3052-439C-A9FA-9FFBE2BE7202}" srcOrd="3" destOrd="0" parTransId="{A5BFAB6E-F98E-4AE8-8CE5-F4574970D08C}" sibTransId="{42436605-D9C7-4E20-8B5F-CC6DA976F2B0}"/>
    <dgm:cxn modelId="{928D6E06-7470-486E-B45C-41D587219527}" type="presOf" srcId="{40B899CE-3052-439C-A9FA-9FFBE2BE7202}" destId="{CD368C1F-BC2E-4346-BA21-776436320137}" srcOrd="0" destOrd="0" presId="urn:microsoft.com/office/officeart/2008/layout/HexagonCluster"/>
    <dgm:cxn modelId="{90A73DD4-2D07-4D91-8FE5-A1AF1166F437}" type="presOf" srcId="{C1578164-BDE3-4A8F-A259-E8F6E11ECFFF}" destId="{B8EC1EFD-C203-4291-9D1A-A954B26F09D0}" srcOrd="0" destOrd="0" presId="urn:microsoft.com/office/officeart/2008/layout/HexagonCluster"/>
    <dgm:cxn modelId="{D8A4C34A-E523-4B9D-B785-BCEEA113667C}" type="presOf" srcId="{E70F4BF1-1DBD-4DA6-8CF6-3D73F2F2D8C7}" destId="{4DA3F0CD-F007-43E0-8C77-849FCE3423FB}" srcOrd="0" destOrd="0" presId="urn:microsoft.com/office/officeart/2008/layout/HexagonCluster"/>
    <dgm:cxn modelId="{16AF829C-36E7-4A43-9BFE-95D38ED5FF9E}" type="presOf" srcId="{740EFAB7-AC8D-4602-84F3-77551C7ED689}" destId="{1A15D1CA-C08C-426E-9CE4-2807FFF80F13}" srcOrd="0" destOrd="0" presId="urn:microsoft.com/office/officeart/2008/layout/HexagonCluster"/>
    <dgm:cxn modelId="{C9479DB9-C6CE-4101-9BA9-E654F247B390}" srcId="{E70F4BF1-1DBD-4DA6-8CF6-3D73F2F2D8C7}" destId="{740EFAB7-AC8D-4602-84F3-77551C7ED689}" srcOrd="6" destOrd="0" parTransId="{FA3CA433-60FA-4685-822C-DA1AE6C664BE}" sibTransId="{FF916C80-F9F0-46B1-B331-BFC8025CE9CB}"/>
    <dgm:cxn modelId="{95235047-3BCC-4D11-BC50-5EA7DAE50903}" srcId="{E70F4BF1-1DBD-4DA6-8CF6-3D73F2F2D8C7}" destId="{E2B28DB3-E1C5-4164-B530-8DBC67EBCBCD}" srcOrd="4" destOrd="0" parTransId="{2296B1FA-A62B-41C6-BC2E-5F07205AD5FC}" sibTransId="{50D8895F-644D-4B8B-B569-F1679CA21D87}"/>
    <dgm:cxn modelId="{B65A62D8-9E22-4DBB-9F2D-4F93D8A14E55}" type="presOf" srcId="{11F5153C-D980-4B72-9176-E15B618D90B8}" destId="{F905391E-7069-414B-8122-64D303528E31}" srcOrd="0" destOrd="0" presId="urn:microsoft.com/office/officeart/2008/layout/HexagonCluster"/>
    <dgm:cxn modelId="{90068679-3D8F-49C7-B90A-66D83D26029F}" type="presOf" srcId="{50D8895F-644D-4B8B-B569-F1679CA21D87}" destId="{3C1362A5-0E68-4146-91D5-BAFDE1565E09}" srcOrd="0" destOrd="0" presId="urn:microsoft.com/office/officeart/2008/layout/HexagonCluster"/>
    <dgm:cxn modelId="{99AA5E7E-A87A-4A49-BD4A-D890804D3DC6}" srcId="{E70F4BF1-1DBD-4DA6-8CF6-3D73F2F2D8C7}" destId="{871F858A-53F1-41FA-831E-A76ED1F1816B}" srcOrd="5" destOrd="0" parTransId="{34E9D9B4-F901-4271-AB60-E63507C497FC}" sibTransId="{AC82D2AD-CD81-4B92-8E0B-F6E9F03D27FA}"/>
    <dgm:cxn modelId="{70248CBC-CC9C-4DD6-AB4F-04D2E3340430}" srcId="{E70F4BF1-1DBD-4DA6-8CF6-3D73F2F2D8C7}" destId="{74D6601B-8888-4732-B62D-33F556197E3A}" srcOrd="2" destOrd="0" parTransId="{28343197-E693-4112-BA90-ECC3AF370F67}" sibTransId="{72AF4696-8999-439E-8356-089614ADEFF9}"/>
    <dgm:cxn modelId="{0E02DC14-A429-4B56-B3EC-35BE4D02BC79}" type="presOf" srcId="{FF916C80-F9F0-46B1-B331-BFC8025CE9CB}" destId="{E3D15A5A-EE9C-4AAA-BD06-A20297724B1E}" srcOrd="0" destOrd="0" presId="urn:microsoft.com/office/officeart/2008/layout/HexagonCluster"/>
    <dgm:cxn modelId="{EF60BCDB-9223-42F4-B657-C6E642D0B668}" type="presOf" srcId="{E2B28DB3-E1C5-4164-B530-8DBC67EBCBCD}" destId="{37C8A082-10CA-4BF7-A243-04AE393CB28E}" srcOrd="0" destOrd="0" presId="urn:microsoft.com/office/officeart/2008/layout/HexagonCluster"/>
    <dgm:cxn modelId="{1690AA14-276D-466C-BCD2-3498A581B969}" type="presOf" srcId="{AC82D2AD-CD81-4B92-8E0B-F6E9F03D27FA}" destId="{C9172DAB-F273-45F8-B660-1D6E1440AFCF}" srcOrd="0" destOrd="0" presId="urn:microsoft.com/office/officeart/2008/layout/HexagonCluster"/>
    <dgm:cxn modelId="{7F1B51F7-13FD-4796-B326-66A0213B4EFE}" type="presOf" srcId="{74D6601B-8888-4732-B62D-33F556197E3A}" destId="{EE561100-5B3F-4A3C-998D-903B6B819CE6}" srcOrd="0" destOrd="0" presId="urn:microsoft.com/office/officeart/2008/layout/HexagonCluster"/>
    <dgm:cxn modelId="{CFDB69B2-C5BD-4613-BC6B-8921B23618F9}" type="presOf" srcId="{696E9464-5BC6-4B29-B14E-951650294DC8}" destId="{0A16F625-138F-48E5-8FA5-20D73DAC2C6D}" srcOrd="0" destOrd="0" presId="urn:microsoft.com/office/officeart/2008/layout/HexagonCluster"/>
    <dgm:cxn modelId="{1E4E5881-9FA0-44B8-8511-5C5C5E0ED650}" type="presOf" srcId="{871F858A-53F1-41FA-831E-A76ED1F1816B}" destId="{D34BB0D4-66C9-4FA5-9A09-92477745B981}" srcOrd="0" destOrd="0" presId="urn:microsoft.com/office/officeart/2008/layout/HexagonCluster"/>
    <dgm:cxn modelId="{29DC8F95-A035-4673-B649-E1B0E50DDC38}" srcId="{E70F4BF1-1DBD-4DA6-8CF6-3D73F2F2D8C7}" destId="{11F5153C-D980-4B72-9176-E15B618D90B8}" srcOrd="1" destOrd="0" parTransId="{615C5149-8368-4246-995C-E4CCD2F9BB2E}" sibTransId="{696E9464-5BC6-4B29-B14E-951650294DC8}"/>
    <dgm:cxn modelId="{FCE75ECC-2513-46A0-B8C5-75C8E6F5E68B}" type="presOf" srcId="{72AF4696-8999-439E-8356-089614ADEFF9}" destId="{B93DBB24-397A-42E8-B475-104E424DF5B6}" srcOrd="0" destOrd="0" presId="urn:microsoft.com/office/officeart/2008/layout/HexagonCluster"/>
    <dgm:cxn modelId="{7D7D8864-6AC3-4123-9BF9-12FED1403FE4}" type="presParOf" srcId="{4DA3F0CD-F007-43E0-8C77-849FCE3423FB}" destId="{EE072D1D-62FD-40C0-85D3-210B0E36EFB8}" srcOrd="0" destOrd="0" presId="urn:microsoft.com/office/officeart/2008/layout/HexagonCluster"/>
    <dgm:cxn modelId="{481B0E38-1170-46CD-844F-1BFA222D4B18}" type="presParOf" srcId="{EE072D1D-62FD-40C0-85D3-210B0E36EFB8}" destId="{D79BC6F1-9A12-4987-B53C-5F9061FE5EEF}" srcOrd="0" destOrd="0" presId="urn:microsoft.com/office/officeart/2008/layout/HexagonCluster"/>
    <dgm:cxn modelId="{51DA1EAF-35C6-4E21-B9A6-325B30E9AB38}" type="presParOf" srcId="{4DA3F0CD-F007-43E0-8C77-849FCE3423FB}" destId="{2ABB5F20-D039-4FD0-87F1-72904653FD85}" srcOrd="1" destOrd="0" presId="urn:microsoft.com/office/officeart/2008/layout/HexagonCluster"/>
    <dgm:cxn modelId="{E64BB1AE-FB39-4316-BCFE-0A657BEC6E86}" type="presParOf" srcId="{2ABB5F20-D039-4FD0-87F1-72904653FD85}" destId="{2D7CED96-771A-43D4-9D23-5E895CAE32B6}" srcOrd="0" destOrd="0" presId="urn:microsoft.com/office/officeart/2008/layout/HexagonCluster"/>
    <dgm:cxn modelId="{64AC7CED-0694-4D6D-B83F-C47FE24B7C2D}" type="presParOf" srcId="{4DA3F0CD-F007-43E0-8C77-849FCE3423FB}" destId="{B523BCB1-A9FD-44E1-87B4-38C029390F97}" srcOrd="2" destOrd="0" presId="urn:microsoft.com/office/officeart/2008/layout/HexagonCluster"/>
    <dgm:cxn modelId="{C30D6F3C-F070-4FBA-9118-424741C82ACD}" type="presParOf" srcId="{B523BCB1-A9FD-44E1-87B4-38C029390F97}" destId="{B8EC1EFD-C203-4291-9D1A-A954B26F09D0}" srcOrd="0" destOrd="0" presId="urn:microsoft.com/office/officeart/2008/layout/HexagonCluster"/>
    <dgm:cxn modelId="{D3446893-7BEE-4450-B194-2E58756285B1}" type="presParOf" srcId="{4DA3F0CD-F007-43E0-8C77-849FCE3423FB}" destId="{EC906AA3-A615-4770-9908-58F6F3859C16}" srcOrd="3" destOrd="0" presId="urn:microsoft.com/office/officeart/2008/layout/HexagonCluster"/>
    <dgm:cxn modelId="{622F5CFB-41B9-4192-ADAA-8324DB8AC9C7}" type="presParOf" srcId="{EC906AA3-A615-4770-9908-58F6F3859C16}" destId="{128F8AC7-186E-49F3-913D-936969D5C2F6}" srcOrd="0" destOrd="0" presId="urn:microsoft.com/office/officeart/2008/layout/HexagonCluster"/>
    <dgm:cxn modelId="{FB8F0D5A-131D-4EEE-8EA2-443F5479DFB1}" type="presParOf" srcId="{4DA3F0CD-F007-43E0-8C77-849FCE3423FB}" destId="{1942B16D-C5B7-4A33-A1E8-FB9683F4BC37}" srcOrd="4" destOrd="0" presId="urn:microsoft.com/office/officeart/2008/layout/HexagonCluster"/>
    <dgm:cxn modelId="{688840D8-CAEE-4C70-B670-448C78551446}" type="presParOf" srcId="{1942B16D-C5B7-4A33-A1E8-FB9683F4BC37}" destId="{F905391E-7069-414B-8122-64D303528E31}" srcOrd="0" destOrd="0" presId="urn:microsoft.com/office/officeart/2008/layout/HexagonCluster"/>
    <dgm:cxn modelId="{DBE90CC6-9A23-4DB5-9ABA-0C4DD88E6D35}" type="presParOf" srcId="{4DA3F0CD-F007-43E0-8C77-849FCE3423FB}" destId="{F2FAFD40-F85A-4C99-9751-BB7951942D3F}" srcOrd="5" destOrd="0" presId="urn:microsoft.com/office/officeart/2008/layout/HexagonCluster"/>
    <dgm:cxn modelId="{CCF805FD-41FC-4328-95A0-24D5FAA0C3FB}" type="presParOf" srcId="{F2FAFD40-F85A-4C99-9751-BB7951942D3F}" destId="{6F4C39A2-3B35-4256-B6B7-590757237CD2}" srcOrd="0" destOrd="0" presId="urn:microsoft.com/office/officeart/2008/layout/HexagonCluster"/>
    <dgm:cxn modelId="{C9973150-6B81-40E7-A0C2-C753BE5865A4}" type="presParOf" srcId="{4DA3F0CD-F007-43E0-8C77-849FCE3423FB}" destId="{82E1BA21-64F0-49FD-8EB4-B8059FD3F84E}" srcOrd="6" destOrd="0" presId="urn:microsoft.com/office/officeart/2008/layout/HexagonCluster"/>
    <dgm:cxn modelId="{AB1A16AA-9241-427E-932B-01495FB9FFFB}" type="presParOf" srcId="{82E1BA21-64F0-49FD-8EB4-B8059FD3F84E}" destId="{0A16F625-138F-48E5-8FA5-20D73DAC2C6D}" srcOrd="0" destOrd="0" presId="urn:microsoft.com/office/officeart/2008/layout/HexagonCluster"/>
    <dgm:cxn modelId="{CDFE9EBB-C5C6-4785-A39D-792FB4DE2398}" type="presParOf" srcId="{4DA3F0CD-F007-43E0-8C77-849FCE3423FB}" destId="{3202DC59-7943-4E28-B74D-34583FE3C6D6}" srcOrd="7" destOrd="0" presId="urn:microsoft.com/office/officeart/2008/layout/HexagonCluster"/>
    <dgm:cxn modelId="{852FF2E6-6152-4506-B390-E4FF6B33F50D}" type="presParOf" srcId="{3202DC59-7943-4E28-B74D-34583FE3C6D6}" destId="{CCA510BA-C49F-42AD-A2D0-76EC3D6EE789}" srcOrd="0" destOrd="0" presId="urn:microsoft.com/office/officeart/2008/layout/HexagonCluster"/>
    <dgm:cxn modelId="{8153AC16-079D-4AE8-93E8-0E072493AB25}" type="presParOf" srcId="{4DA3F0CD-F007-43E0-8C77-849FCE3423FB}" destId="{9354E5A0-ADBE-4918-8306-49E07E782056}" srcOrd="8" destOrd="0" presId="urn:microsoft.com/office/officeart/2008/layout/HexagonCluster"/>
    <dgm:cxn modelId="{B17E997C-0265-489E-A135-2397617CFCB7}" type="presParOf" srcId="{9354E5A0-ADBE-4918-8306-49E07E782056}" destId="{EE561100-5B3F-4A3C-998D-903B6B819CE6}" srcOrd="0" destOrd="0" presId="urn:microsoft.com/office/officeart/2008/layout/HexagonCluster"/>
    <dgm:cxn modelId="{FA5D6EC6-D87C-40A8-924C-8F150BD2A077}" type="presParOf" srcId="{4DA3F0CD-F007-43E0-8C77-849FCE3423FB}" destId="{71B65FA8-EA35-4C0E-BED2-EE25D004FF8B}" srcOrd="9" destOrd="0" presId="urn:microsoft.com/office/officeart/2008/layout/HexagonCluster"/>
    <dgm:cxn modelId="{B1EB2A1D-E774-4C12-A5ED-36E8717B286A}" type="presParOf" srcId="{71B65FA8-EA35-4C0E-BED2-EE25D004FF8B}" destId="{AF627D72-F87E-40AC-B396-5B8914190E63}" srcOrd="0" destOrd="0" presId="urn:microsoft.com/office/officeart/2008/layout/HexagonCluster"/>
    <dgm:cxn modelId="{7B0C5438-9E9E-4E53-97FC-BB6E8210B9FE}" type="presParOf" srcId="{4DA3F0CD-F007-43E0-8C77-849FCE3423FB}" destId="{2B3CEBF9-13B1-4AC5-AB79-ED1D99400EE6}" srcOrd="10" destOrd="0" presId="urn:microsoft.com/office/officeart/2008/layout/HexagonCluster"/>
    <dgm:cxn modelId="{8B776659-F1D5-481F-B4E4-CEAF505B3438}" type="presParOf" srcId="{2B3CEBF9-13B1-4AC5-AB79-ED1D99400EE6}" destId="{B93DBB24-397A-42E8-B475-104E424DF5B6}" srcOrd="0" destOrd="0" presId="urn:microsoft.com/office/officeart/2008/layout/HexagonCluster"/>
    <dgm:cxn modelId="{8E283434-B757-4095-97CE-B36E55ED6AC6}" type="presParOf" srcId="{4DA3F0CD-F007-43E0-8C77-849FCE3423FB}" destId="{97B7468B-D09F-426C-B33C-1940A3F31CA7}" srcOrd="11" destOrd="0" presId="urn:microsoft.com/office/officeart/2008/layout/HexagonCluster"/>
    <dgm:cxn modelId="{E3D393C0-1DB4-4CF7-A582-3D9A42E46099}" type="presParOf" srcId="{97B7468B-D09F-426C-B33C-1940A3F31CA7}" destId="{F6FA062C-337B-4F5C-AE85-D0EBF7E5B5B0}" srcOrd="0" destOrd="0" presId="urn:microsoft.com/office/officeart/2008/layout/HexagonCluster"/>
    <dgm:cxn modelId="{06EB1C65-E882-4517-9F7C-9DD50A2DDC5C}" type="presParOf" srcId="{4DA3F0CD-F007-43E0-8C77-849FCE3423FB}" destId="{2333BB12-3246-496A-8731-32A5A0E842E8}" srcOrd="12" destOrd="0" presId="urn:microsoft.com/office/officeart/2008/layout/HexagonCluster"/>
    <dgm:cxn modelId="{0DEF1FB7-97D3-49BB-870F-505EAF6FB667}" type="presParOf" srcId="{2333BB12-3246-496A-8731-32A5A0E842E8}" destId="{CD368C1F-BC2E-4346-BA21-776436320137}" srcOrd="0" destOrd="0" presId="urn:microsoft.com/office/officeart/2008/layout/HexagonCluster"/>
    <dgm:cxn modelId="{B27509BD-14BC-49B6-B4E0-A7D4FAF877AF}" type="presParOf" srcId="{4DA3F0CD-F007-43E0-8C77-849FCE3423FB}" destId="{3FF234FE-1375-4664-AAF0-DC901F9B8B1C}" srcOrd="13" destOrd="0" presId="urn:microsoft.com/office/officeart/2008/layout/HexagonCluster"/>
    <dgm:cxn modelId="{5AF952D7-E4EC-4352-B184-414AE14C7ECE}" type="presParOf" srcId="{3FF234FE-1375-4664-AAF0-DC901F9B8B1C}" destId="{0B85D7CD-24C1-4CAC-BBEB-4A9ACAF2026C}" srcOrd="0" destOrd="0" presId="urn:microsoft.com/office/officeart/2008/layout/HexagonCluster"/>
    <dgm:cxn modelId="{9FFE1E8B-BA44-483E-8905-0F50FBF3DC74}" type="presParOf" srcId="{4DA3F0CD-F007-43E0-8C77-849FCE3423FB}" destId="{ADD35F2D-158C-41E1-BE9B-70A7CCD1C430}" srcOrd="14" destOrd="0" presId="urn:microsoft.com/office/officeart/2008/layout/HexagonCluster"/>
    <dgm:cxn modelId="{19BC044A-81FC-4F10-A41F-9828ED632430}" type="presParOf" srcId="{ADD35F2D-158C-41E1-BE9B-70A7CCD1C430}" destId="{C4FFE65B-68D8-4EEF-8E8C-EC541C14BF9E}" srcOrd="0" destOrd="0" presId="urn:microsoft.com/office/officeart/2008/layout/HexagonCluster"/>
    <dgm:cxn modelId="{B034783F-6B10-4801-9C38-9E282F1AC51F}" type="presParOf" srcId="{4DA3F0CD-F007-43E0-8C77-849FCE3423FB}" destId="{DD67151A-04F0-4EC4-9B10-A32A7832F2C0}" srcOrd="15" destOrd="0" presId="urn:microsoft.com/office/officeart/2008/layout/HexagonCluster"/>
    <dgm:cxn modelId="{6C715C05-F63A-4B8F-9604-483463089634}" type="presParOf" srcId="{DD67151A-04F0-4EC4-9B10-A32A7832F2C0}" destId="{243500C0-2CB5-41F8-B3E8-E1A4708F1A25}" srcOrd="0" destOrd="0" presId="urn:microsoft.com/office/officeart/2008/layout/HexagonCluster"/>
    <dgm:cxn modelId="{1581A06C-B7C8-474C-B922-EA987F0D4BEB}" type="presParOf" srcId="{4DA3F0CD-F007-43E0-8C77-849FCE3423FB}" destId="{651FD0D8-0869-419B-A0E5-AB9E4B42CE1E}" srcOrd="16" destOrd="0" presId="urn:microsoft.com/office/officeart/2008/layout/HexagonCluster"/>
    <dgm:cxn modelId="{E63B4406-48B7-4D12-8AC4-8B3AC9513F7E}" type="presParOf" srcId="{651FD0D8-0869-419B-A0E5-AB9E4B42CE1E}" destId="{37C8A082-10CA-4BF7-A243-04AE393CB28E}" srcOrd="0" destOrd="0" presId="urn:microsoft.com/office/officeart/2008/layout/HexagonCluster"/>
    <dgm:cxn modelId="{0E73C760-3030-4391-B57C-A44D0419F122}" type="presParOf" srcId="{4DA3F0CD-F007-43E0-8C77-849FCE3423FB}" destId="{4D936888-4C2F-480B-82F7-7B7DBB7EFF3D}" srcOrd="17" destOrd="0" presId="urn:microsoft.com/office/officeart/2008/layout/HexagonCluster"/>
    <dgm:cxn modelId="{027C6830-5EE9-4DEF-9B25-DEF1CEE92F4F}" type="presParOf" srcId="{4D936888-4C2F-480B-82F7-7B7DBB7EFF3D}" destId="{FA06EBF9-64E7-4C4F-8ED8-DB2BF112BC71}" srcOrd="0" destOrd="0" presId="urn:microsoft.com/office/officeart/2008/layout/HexagonCluster"/>
    <dgm:cxn modelId="{D22445DE-5B69-4585-BE83-4E6C0AA24F42}" type="presParOf" srcId="{4DA3F0CD-F007-43E0-8C77-849FCE3423FB}" destId="{604473D8-AFE7-45AA-9CFD-8F7EDD262FFB}" srcOrd="18" destOrd="0" presId="urn:microsoft.com/office/officeart/2008/layout/HexagonCluster"/>
    <dgm:cxn modelId="{80B6D9A2-CD64-4143-9BB0-A5ACA41E734E}" type="presParOf" srcId="{604473D8-AFE7-45AA-9CFD-8F7EDD262FFB}" destId="{3C1362A5-0E68-4146-91D5-BAFDE1565E09}" srcOrd="0" destOrd="0" presId="urn:microsoft.com/office/officeart/2008/layout/HexagonCluster"/>
    <dgm:cxn modelId="{C140B4F5-5013-4486-A3DE-E4F6BD9C325C}" type="presParOf" srcId="{4DA3F0CD-F007-43E0-8C77-849FCE3423FB}" destId="{3BB3277F-FFE4-439C-82C0-1FEFC46A9599}" srcOrd="19" destOrd="0" presId="urn:microsoft.com/office/officeart/2008/layout/HexagonCluster"/>
    <dgm:cxn modelId="{D32F8026-91F2-4670-88C8-7A4E532B66AB}" type="presParOf" srcId="{3BB3277F-FFE4-439C-82C0-1FEFC46A9599}" destId="{AEEAA3AD-DD63-4291-8873-03644C14FCDF}" srcOrd="0" destOrd="0" presId="urn:microsoft.com/office/officeart/2008/layout/HexagonCluster"/>
    <dgm:cxn modelId="{09ACE53A-51D3-45A8-9BED-19B0A4A056E2}" type="presParOf" srcId="{4DA3F0CD-F007-43E0-8C77-849FCE3423FB}" destId="{C9A1AB98-0444-477C-800E-55008F161754}" srcOrd="20" destOrd="0" presId="urn:microsoft.com/office/officeart/2008/layout/HexagonCluster"/>
    <dgm:cxn modelId="{27F35335-3247-41D7-9E96-0731E319A1C2}" type="presParOf" srcId="{C9A1AB98-0444-477C-800E-55008F161754}" destId="{D34BB0D4-66C9-4FA5-9A09-92477745B981}" srcOrd="0" destOrd="0" presId="urn:microsoft.com/office/officeart/2008/layout/HexagonCluster"/>
    <dgm:cxn modelId="{7F1B4491-8444-41ED-9FDE-425B6F36B383}" type="presParOf" srcId="{4DA3F0CD-F007-43E0-8C77-849FCE3423FB}" destId="{1E0FF98D-73C7-4646-BBDF-ED4E78A68925}" srcOrd="21" destOrd="0" presId="urn:microsoft.com/office/officeart/2008/layout/HexagonCluster"/>
    <dgm:cxn modelId="{85FBF4C1-4F58-4B80-AD89-334EE19EB8BD}" type="presParOf" srcId="{1E0FF98D-73C7-4646-BBDF-ED4E78A68925}" destId="{1949F4A4-0018-4354-8D9D-05568594F148}" srcOrd="0" destOrd="0" presId="urn:microsoft.com/office/officeart/2008/layout/HexagonCluster"/>
    <dgm:cxn modelId="{AE873D17-2A2D-4147-A5DD-EAAF50CD3087}" type="presParOf" srcId="{4DA3F0CD-F007-43E0-8C77-849FCE3423FB}" destId="{DC72A680-2E72-4BE8-A3A5-F77AB4B4B17E}" srcOrd="22" destOrd="0" presId="urn:microsoft.com/office/officeart/2008/layout/HexagonCluster"/>
    <dgm:cxn modelId="{3A0B5416-507C-41D1-A8F8-62B39DBEAE4D}" type="presParOf" srcId="{DC72A680-2E72-4BE8-A3A5-F77AB4B4B17E}" destId="{C9172DAB-F273-45F8-B660-1D6E1440AFCF}" srcOrd="0" destOrd="0" presId="urn:microsoft.com/office/officeart/2008/layout/HexagonCluster"/>
    <dgm:cxn modelId="{B4BE27AA-CBC4-4E67-BE29-69A50DA775BE}" type="presParOf" srcId="{4DA3F0CD-F007-43E0-8C77-849FCE3423FB}" destId="{EE87C5FF-0E36-4883-B106-9DCB04B7D2F9}" srcOrd="23" destOrd="0" presId="urn:microsoft.com/office/officeart/2008/layout/HexagonCluster"/>
    <dgm:cxn modelId="{EE9DAC87-A259-4E7F-A8C1-637085B5E053}" type="presParOf" srcId="{EE87C5FF-0E36-4883-B106-9DCB04B7D2F9}" destId="{D1398180-619B-4ABB-BA79-69D2DC1AAEC9}" srcOrd="0" destOrd="0" presId="urn:microsoft.com/office/officeart/2008/layout/HexagonCluster"/>
    <dgm:cxn modelId="{6701DD46-6F3E-4159-A8F6-D3ACFF54A729}" type="presParOf" srcId="{4DA3F0CD-F007-43E0-8C77-849FCE3423FB}" destId="{0A6FD0C3-9478-4282-BD27-6CBC32587D99}" srcOrd="24" destOrd="0" presId="urn:microsoft.com/office/officeart/2008/layout/HexagonCluster"/>
    <dgm:cxn modelId="{27874101-2838-4211-BEBB-400B6F130834}" type="presParOf" srcId="{0A6FD0C3-9478-4282-BD27-6CBC32587D99}" destId="{1A15D1CA-C08C-426E-9CE4-2807FFF80F13}" srcOrd="0" destOrd="0" presId="urn:microsoft.com/office/officeart/2008/layout/HexagonCluster"/>
    <dgm:cxn modelId="{F45751C2-5D26-48FE-A13C-0302D81FBBCB}" type="presParOf" srcId="{4DA3F0CD-F007-43E0-8C77-849FCE3423FB}" destId="{CC988BCE-9FF0-497F-97BC-87D387032362}" srcOrd="25" destOrd="0" presId="urn:microsoft.com/office/officeart/2008/layout/HexagonCluster"/>
    <dgm:cxn modelId="{49AEC7BD-A5BD-4DBF-BBDB-D0B9AE1470D9}" type="presParOf" srcId="{CC988BCE-9FF0-497F-97BC-87D387032362}" destId="{53F20BA0-6158-4294-B05E-5B3F371D74C3}" srcOrd="0" destOrd="0" presId="urn:microsoft.com/office/officeart/2008/layout/HexagonCluster"/>
    <dgm:cxn modelId="{BA781A51-6BB3-464C-9175-0D8F31FB3678}" type="presParOf" srcId="{4DA3F0CD-F007-43E0-8C77-849FCE3423FB}" destId="{F6B1DFEA-E88B-4DB8-AD1D-1CD5D07806DE}" srcOrd="26" destOrd="0" presId="urn:microsoft.com/office/officeart/2008/layout/HexagonCluster"/>
    <dgm:cxn modelId="{40940F00-F95D-4B8F-AF78-2257FF08A7F6}" type="presParOf" srcId="{F6B1DFEA-E88B-4DB8-AD1D-1CD5D07806DE}" destId="{E3D15A5A-EE9C-4AAA-BD06-A20297724B1E}" srcOrd="0" destOrd="0" presId="urn:microsoft.com/office/officeart/2008/layout/HexagonCluster"/>
    <dgm:cxn modelId="{BFDBBE6C-335F-4CCE-9F88-54C36E577B47}" type="presParOf" srcId="{4DA3F0CD-F007-43E0-8C77-849FCE3423FB}" destId="{6926FAF2-9F40-488C-AA3F-9086F242E76C}" srcOrd="27" destOrd="0" presId="urn:microsoft.com/office/officeart/2008/layout/HexagonCluster"/>
    <dgm:cxn modelId="{AB8984F5-B9A8-4134-8D8C-626FD655BCCD}" type="presParOf" srcId="{6926FAF2-9F40-488C-AA3F-9086F242E76C}" destId="{D06C146C-B0CE-4DD6-95CE-1612AE105D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21ABE-3515-4B7F-B432-BA8F0BBE64A5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D1B9E5-8965-4066-8B65-1FCC2E663BA0}">
      <dgm:prSet phldrT="[Text]" custT="1"/>
      <dgm:spPr/>
      <dgm:t>
        <a:bodyPr/>
        <a:lstStyle/>
        <a:p>
          <a:r>
            <a:rPr lang="en-US" sz="2800" b="0" dirty="0" smtClean="0">
              <a:latin typeface="Arial" panose="020B0604020202020204" pitchFamily="34" charset="0"/>
              <a:cs typeface="Arial" panose="020B0604020202020204" pitchFamily="34" charset="0"/>
            </a:rPr>
            <a:t>Dig Deeper</a:t>
          </a:r>
        </a:p>
        <a:p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“If you gaze long into the abyss, the abyss also gazes into you” </a:t>
          </a:r>
        </a:p>
        <a:p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by Friedrich Nietzsche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A4ABA-6165-4633-AEB3-D537A9A6A8ED}" type="parTrans" cxnId="{8D8F73E8-303E-40D9-AA11-98126BC9D4C4}">
      <dgm:prSet/>
      <dgm:spPr/>
      <dgm:t>
        <a:bodyPr/>
        <a:lstStyle/>
        <a:p>
          <a:endParaRPr lang="en-US"/>
        </a:p>
      </dgm:t>
    </dgm:pt>
    <dgm:pt modelId="{5CB13CCC-5FA4-4674-BD3E-C6BB21E51914}" type="sibTrans" cxnId="{8D8F73E8-303E-40D9-AA11-98126BC9D4C4}">
      <dgm:prSet/>
      <dgm:spPr/>
      <dgm:t>
        <a:bodyPr/>
        <a:lstStyle/>
        <a:p>
          <a:endParaRPr lang="en-US"/>
        </a:p>
      </dgm:t>
    </dgm:pt>
    <dgm:pt modelId="{46FAC1BE-CB68-49C5-A81F-6404CCED564D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Long 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Short-term 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Memory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(LSTM)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AF7C2-0CC2-4775-B93D-C6C04AE5C854}" type="parTrans" cxnId="{CF9F2BBC-135E-4EF9-8197-07276A117295}">
      <dgm:prSet/>
      <dgm:spPr/>
      <dgm:t>
        <a:bodyPr/>
        <a:lstStyle/>
        <a:p>
          <a:endParaRPr lang="en-US"/>
        </a:p>
      </dgm:t>
    </dgm:pt>
    <dgm:pt modelId="{669FB2F5-CF49-48BA-9542-A4BEE1A28E87}" type="sibTrans" cxnId="{CF9F2BBC-135E-4EF9-8197-07276A117295}">
      <dgm:prSet/>
      <dgm:spPr/>
      <dgm:t>
        <a:bodyPr/>
        <a:lstStyle/>
        <a:p>
          <a:endParaRPr lang="en-US"/>
        </a:p>
      </dgm:t>
    </dgm:pt>
    <dgm:pt modelId="{7B752C1D-DFB4-475C-86D9-3B6DFC4511A0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Convolutional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Neural 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(CNN)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DE952-CE94-4181-941A-3780E99E0303}" type="parTrans" cxnId="{45F0E03F-8566-496F-8D27-6D464274CFDD}">
      <dgm:prSet/>
      <dgm:spPr/>
      <dgm:t>
        <a:bodyPr/>
        <a:lstStyle/>
        <a:p>
          <a:endParaRPr lang="en-US"/>
        </a:p>
      </dgm:t>
    </dgm:pt>
    <dgm:pt modelId="{701C598A-26F0-432E-B20C-770E5276A164}" type="sibTrans" cxnId="{45F0E03F-8566-496F-8D27-6D464274CFDD}">
      <dgm:prSet/>
      <dgm:spPr/>
      <dgm:t>
        <a:bodyPr/>
        <a:lstStyle/>
        <a:p>
          <a:endParaRPr lang="en-US"/>
        </a:p>
      </dgm:t>
    </dgm:pt>
    <dgm:pt modelId="{E25A1D39-46C7-4738-9549-B3D7864C8155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Recurrent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Neural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(RNN)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FB854-66F3-4D51-82A1-4CDF326B24AD}" type="parTrans" cxnId="{0C8C2303-30DC-42D5-A020-D61E6B2E052B}">
      <dgm:prSet/>
      <dgm:spPr/>
      <dgm:t>
        <a:bodyPr/>
        <a:lstStyle/>
        <a:p>
          <a:endParaRPr lang="en-US"/>
        </a:p>
      </dgm:t>
    </dgm:pt>
    <dgm:pt modelId="{2AB1021C-C8A5-4F05-9623-DFF9EECCA67F}" type="sibTrans" cxnId="{0C8C2303-30DC-42D5-A020-D61E6B2E052B}">
      <dgm:prSet/>
      <dgm:spPr/>
      <dgm:t>
        <a:bodyPr/>
        <a:lstStyle/>
        <a:p>
          <a:endParaRPr lang="en-US"/>
        </a:p>
      </dgm:t>
    </dgm:pt>
    <dgm:pt modelId="{EF66C170-2CCC-443F-B493-C33FADFA61AE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Multilayer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Perceptron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(DNN)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E84CA-F8B6-4E6C-ADC4-CF833C33D875}" type="parTrans" cxnId="{1E759598-59D4-4A37-A120-293410B3750E}">
      <dgm:prSet/>
      <dgm:spPr/>
      <dgm:t>
        <a:bodyPr/>
        <a:lstStyle/>
        <a:p>
          <a:endParaRPr lang="en-US"/>
        </a:p>
      </dgm:t>
    </dgm:pt>
    <dgm:pt modelId="{2649B791-DF6F-42E8-9D01-32BF0ED35321}" type="sibTrans" cxnId="{1E759598-59D4-4A37-A120-293410B3750E}">
      <dgm:prSet/>
      <dgm:spPr/>
      <dgm:t>
        <a:bodyPr/>
        <a:lstStyle/>
        <a:p>
          <a:endParaRPr lang="en-US"/>
        </a:p>
      </dgm:t>
    </dgm:pt>
    <dgm:pt modelId="{4C130836-2982-49D1-A4BE-18C6B655C239}" type="pres">
      <dgm:prSet presAssocID="{C7921ABE-3515-4B7F-B432-BA8F0BBE64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B8323-9075-4CD3-A14F-7CE1C4BB95EE}" type="pres">
      <dgm:prSet presAssocID="{C7921ABE-3515-4B7F-B432-BA8F0BBE64A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841A1828-ACFB-4F28-8828-FE73BA69BD92}" type="pres">
      <dgm:prSet presAssocID="{02D1B9E5-8965-4066-8B65-1FCC2E663BA0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008230F-B309-4307-89EE-4BBAE531E0F3}" type="pres">
      <dgm:prSet presAssocID="{46FAC1BE-CB68-49C5-A81F-6404CCED564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C84E9-61B9-47BB-A79A-70CE3ECDA367}" type="pres">
      <dgm:prSet presAssocID="{7B752C1D-DFB4-475C-86D9-3B6DFC4511A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D0DF-EF2B-422A-A5F5-7B1919D23E74}" type="pres">
      <dgm:prSet presAssocID="{E25A1D39-46C7-4738-9549-B3D7864C815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510B3-F7B7-491A-9F97-3B0B5EFDFB12}" type="pres">
      <dgm:prSet presAssocID="{EF66C170-2CCC-443F-B493-C33FADFA61A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C2303-30DC-42D5-A020-D61E6B2E052B}" srcId="{02D1B9E5-8965-4066-8B65-1FCC2E663BA0}" destId="{E25A1D39-46C7-4738-9549-B3D7864C8155}" srcOrd="2" destOrd="0" parTransId="{6B8FB854-66F3-4D51-82A1-4CDF326B24AD}" sibTransId="{2AB1021C-C8A5-4F05-9623-DFF9EECCA67F}"/>
    <dgm:cxn modelId="{45F0E03F-8566-496F-8D27-6D464274CFDD}" srcId="{02D1B9E5-8965-4066-8B65-1FCC2E663BA0}" destId="{7B752C1D-DFB4-475C-86D9-3B6DFC4511A0}" srcOrd="1" destOrd="0" parTransId="{DB8DE952-CE94-4181-941A-3780E99E0303}" sibTransId="{701C598A-26F0-432E-B20C-770E5276A164}"/>
    <dgm:cxn modelId="{1E759598-59D4-4A37-A120-293410B3750E}" srcId="{02D1B9E5-8965-4066-8B65-1FCC2E663BA0}" destId="{EF66C170-2CCC-443F-B493-C33FADFA61AE}" srcOrd="3" destOrd="0" parTransId="{AFBE84CA-F8B6-4E6C-ADC4-CF833C33D875}" sibTransId="{2649B791-DF6F-42E8-9D01-32BF0ED35321}"/>
    <dgm:cxn modelId="{16213382-E2C0-424A-9362-BB9BEEC71AD8}" type="presOf" srcId="{E25A1D39-46C7-4738-9549-B3D7864C8155}" destId="{5F5DD0DF-EF2B-422A-A5F5-7B1919D23E74}" srcOrd="0" destOrd="0" presId="urn:microsoft.com/office/officeart/2005/8/layout/radial3"/>
    <dgm:cxn modelId="{02BBC94A-6A92-4467-BB01-7BD42306BE24}" type="presOf" srcId="{46FAC1BE-CB68-49C5-A81F-6404CCED564D}" destId="{A008230F-B309-4307-89EE-4BBAE531E0F3}" srcOrd="0" destOrd="0" presId="urn:microsoft.com/office/officeart/2005/8/layout/radial3"/>
    <dgm:cxn modelId="{8D8F73E8-303E-40D9-AA11-98126BC9D4C4}" srcId="{C7921ABE-3515-4B7F-B432-BA8F0BBE64A5}" destId="{02D1B9E5-8965-4066-8B65-1FCC2E663BA0}" srcOrd="0" destOrd="0" parTransId="{4F8A4ABA-6165-4633-AEB3-D537A9A6A8ED}" sibTransId="{5CB13CCC-5FA4-4674-BD3E-C6BB21E51914}"/>
    <dgm:cxn modelId="{4162A3A3-1DF2-4C7E-AF4D-568283932D2E}" type="presOf" srcId="{02D1B9E5-8965-4066-8B65-1FCC2E663BA0}" destId="{841A1828-ACFB-4F28-8828-FE73BA69BD92}" srcOrd="0" destOrd="0" presId="urn:microsoft.com/office/officeart/2005/8/layout/radial3"/>
    <dgm:cxn modelId="{10CD4021-44C7-42DF-B9CF-918B215E94A5}" type="presOf" srcId="{EF66C170-2CCC-443F-B493-C33FADFA61AE}" destId="{A51510B3-F7B7-491A-9F97-3B0B5EFDFB12}" srcOrd="0" destOrd="0" presId="urn:microsoft.com/office/officeart/2005/8/layout/radial3"/>
    <dgm:cxn modelId="{EF48BDBF-5A1E-4461-A38C-931FCAC75718}" type="presOf" srcId="{C7921ABE-3515-4B7F-B432-BA8F0BBE64A5}" destId="{4C130836-2982-49D1-A4BE-18C6B655C239}" srcOrd="0" destOrd="0" presId="urn:microsoft.com/office/officeart/2005/8/layout/radial3"/>
    <dgm:cxn modelId="{CF9F2BBC-135E-4EF9-8197-07276A117295}" srcId="{02D1B9E5-8965-4066-8B65-1FCC2E663BA0}" destId="{46FAC1BE-CB68-49C5-A81F-6404CCED564D}" srcOrd="0" destOrd="0" parTransId="{1C3AF7C2-0CC2-4775-B93D-C6C04AE5C854}" sibTransId="{669FB2F5-CF49-48BA-9542-A4BEE1A28E87}"/>
    <dgm:cxn modelId="{306553E9-C10F-4CBA-8038-7F350747F008}" type="presOf" srcId="{7B752C1D-DFB4-475C-86D9-3B6DFC4511A0}" destId="{082C84E9-61B9-47BB-A79A-70CE3ECDA367}" srcOrd="0" destOrd="0" presId="urn:microsoft.com/office/officeart/2005/8/layout/radial3"/>
    <dgm:cxn modelId="{A70838BE-27A7-42D5-A8AF-0E906A7F3B00}" type="presParOf" srcId="{4C130836-2982-49D1-A4BE-18C6B655C239}" destId="{45EB8323-9075-4CD3-A14F-7CE1C4BB95EE}" srcOrd="0" destOrd="0" presId="urn:microsoft.com/office/officeart/2005/8/layout/radial3"/>
    <dgm:cxn modelId="{F62C11C8-97BA-4E21-92F2-9D552F59B339}" type="presParOf" srcId="{45EB8323-9075-4CD3-A14F-7CE1C4BB95EE}" destId="{841A1828-ACFB-4F28-8828-FE73BA69BD92}" srcOrd="0" destOrd="0" presId="urn:microsoft.com/office/officeart/2005/8/layout/radial3"/>
    <dgm:cxn modelId="{4E9CB0E6-768B-4F3E-9E7E-69CA6372D22B}" type="presParOf" srcId="{45EB8323-9075-4CD3-A14F-7CE1C4BB95EE}" destId="{A008230F-B309-4307-89EE-4BBAE531E0F3}" srcOrd="1" destOrd="0" presId="urn:microsoft.com/office/officeart/2005/8/layout/radial3"/>
    <dgm:cxn modelId="{92224407-D941-4297-9D2F-B0BE69F42337}" type="presParOf" srcId="{45EB8323-9075-4CD3-A14F-7CE1C4BB95EE}" destId="{082C84E9-61B9-47BB-A79A-70CE3ECDA367}" srcOrd="2" destOrd="0" presId="urn:microsoft.com/office/officeart/2005/8/layout/radial3"/>
    <dgm:cxn modelId="{7D036D2C-19DB-4D01-988D-AFC7DAAC6D6F}" type="presParOf" srcId="{45EB8323-9075-4CD3-A14F-7CE1C4BB95EE}" destId="{5F5DD0DF-EF2B-422A-A5F5-7B1919D23E74}" srcOrd="3" destOrd="0" presId="urn:microsoft.com/office/officeart/2005/8/layout/radial3"/>
    <dgm:cxn modelId="{C0A25C3C-BF43-4FE8-B01B-2D37A13A70C7}" type="presParOf" srcId="{45EB8323-9075-4CD3-A14F-7CE1C4BB95EE}" destId="{A51510B3-F7B7-491A-9F97-3B0B5EFDFB1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2EF41-41AE-425A-93EF-830709D3660E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699E2-75C5-44CF-94A9-A20A2BA8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699E2-75C5-44CF-94A9-A20A2BA89D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699E2-75C5-44CF-94A9-A20A2BA89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C49ADCA-5D28-4A6B-9867-E86B58AEB80B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7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AF9-BC76-41C4-B4F3-A3D1751C7252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146D-8D60-4021-843B-8A145F47BCCA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9B4-DF2E-462E-AA86-2A70E4315C04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9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CA72-EDCE-413C-98CD-229A637A868F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FAD-1055-45FE-B3E8-98E9160EF3EC}" type="datetime1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DE62-9E09-4AF8-987F-3417614E86A1}" type="datetime1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201F-0C16-4254-B7FB-D20F2F208870}" type="datetime1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07C6-E191-4B3B-8EDE-A988A8343C56}" type="datetime1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47A1-7C19-4724-BEE3-EEC0160A9BE8}" type="datetime1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D790-233D-456B-AFCF-95BF3910D2DD}" type="datetime1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5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1E6C61-2B3A-4E2F-9F2D-B7DC73AA3242}" type="datetime1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18A646-5D1D-4B60-BAD4-36F9C711B2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600" dirty="0" smtClean="0"/>
              <a:t>Systematic Biology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  <a:ea typeface="微软雅黑 Light" panose="020B0502040204020203" pitchFamily="34" charset="-122"/>
              </a:rPr>
              <a:t>Big Data</a:t>
            </a:r>
          </a:p>
          <a:p>
            <a:r>
              <a:rPr lang="en-US" sz="4400" dirty="0" smtClean="0">
                <a:latin typeface="+mj-lt"/>
                <a:ea typeface="微软雅黑 Light" panose="020B0502040204020203" pitchFamily="34" charset="-122"/>
              </a:rPr>
              <a:t>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26516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Regression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Non-linear Regression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Vector Machines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Naïve Bayes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Trees and Random Forest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Hidden Markov Model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Neural Network</a:t>
            </a:r>
          </a:p>
          <a:p>
            <a:pPr marL="457200" indent="-457200"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303251"/>
            <a:ext cx="9720073" cy="41674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Least Squares: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Ridge: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Lasso: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Elastic Net: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Bayesian: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Logistic: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57" y="1938053"/>
            <a:ext cx="2419048" cy="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7" y="2536762"/>
            <a:ext cx="1247619" cy="2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6" y="3220175"/>
            <a:ext cx="2009524" cy="2761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5" y="3852240"/>
            <a:ext cx="2552381" cy="4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57" y="4497207"/>
            <a:ext cx="3895238" cy="4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57" y="5281653"/>
            <a:ext cx="2028571" cy="1904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294626" y="1854679"/>
            <a:ext cx="2915729" cy="35368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35" y="5828004"/>
            <a:ext cx="3600000" cy="485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r="12310" b="5017"/>
          <a:stretch/>
        </p:blipFill>
        <p:spPr>
          <a:xfrm>
            <a:off x="7546036" y="729943"/>
            <a:ext cx="3352800" cy="3327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b="9511"/>
          <a:stretch/>
        </p:blipFill>
        <p:spPr>
          <a:xfrm>
            <a:off x="7285686" y="4386977"/>
            <a:ext cx="3873500" cy="21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regression: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>
          <a:xfrm>
            <a:off x="533180" y="2298400"/>
            <a:ext cx="5066312" cy="4089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1" y="2298400"/>
            <a:ext cx="5593537" cy="4089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6730" y="1822284"/>
            <a:ext cx="36792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Sample comparison &amp; Gene screening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9048" y="1822284"/>
            <a:ext cx="20072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Correlation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regression: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9939" r="7475" b="13692"/>
          <a:stretch/>
        </p:blipFill>
        <p:spPr>
          <a:xfrm>
            <a:off x="3105509" y="2270687"/>
            <a:ext cx="5702061" cy="4037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0042" y="1884777"/>
            <a:ext cx="35155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dimension regression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78" y="1857149"/>
            <a:ext cx="9720073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Polynomial regression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Kernel ridge regression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Support vector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04026" y="2389583"/>
            <a:ext cx="4404674" cy="899541"/>
            <a:chOff x="1958026" y="1980070"/>
            <a:chExt cx="3923809" cy="805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026" y="1980070"/>
              <a:ext cx="3923809" cy="2095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026" y="2297001"/>
              <a:ext cx="1695238" cy="2095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026" y="2613932"/>
              <a:ext cx="3666667" cy="17142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32" y="674474"/>
            <a:ext cx="4109618" cy="30822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11264" y="4112661"/>
            <a:ext cx="2724150" cy="734433"/>
            <a:chOff x="2510348" y="3328551"/>
            <a:chExt cx="2724150" cy="7344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348" y="3328551"/>
              <a:ext cx="2724150" cy="219075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>
              <a:off x="3334097" y="3581327"/>
              <a:ext cx="819509" cy="2288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63" y="3843909"/>
              <a:ext cx="1628775" cy="21907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88" y="3568701"/>
            <a:ext cx="4145248" cy="3108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39" y="5501533"/>
            <a:ext cx="5715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3691"/>
            <a:ext cx="9720073" cy="40233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 process regression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Overfitting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Sparse training set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Expensive for high dimension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/>
          <a:stretch/>
        </p:blipFill>
        <p:spPr>
          <a:xfrm>
            <a:off x="6479336" y="1066625"/>
            <a:ext cx="4357997" cy="3260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r="3634"/>
          <a:stretch/>
        </p:blipFill>
        <p:spPr>
          <a:xfrm>
            <a:off x="4749800" y="4378664"/>
            <a:ext cx="5860691" cy="23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37" y="2301729"/>
            <a:ext cx="45815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4" y="1849624"/>
            <a:ext cx="28575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4" y="1849624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4" y="1849623"/>
            <a:ext cx="2857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4" y="1849622"/>
            <a:ext cx="28575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4" y="1849622"/>
            <a:ext cx="285750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78" y="4111677"/>
            <a:ext cx="285750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14" y="4387901"/>
            <a:ext cx="2857500" cy="1590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83" y="4111677"/>
            <a:ext cx="2857500" cy="214312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7420914" y="4726039"/>
            <a:ext cx="52176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33645" y="4778794"/>
            <a:ext cx="52176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3" y="1864189"/>
            <a:ext cx="3400000" cy="9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/>
          <a:stretch/>
        </p:blipFill>
        <p:spPr>
          <a:xfrm>
            <a:off x="1138397" y="2855972"/>
            <a:ext cx="4932018" cy="3889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7216" b="6532"/>
          <a:stretch/>
        </p:blipFill>
        <p:spPr>
          <a:xfrm>
            <a:off x="6392068" y="4074839"/>
            <a:ext cx="4932018" cy="2388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01" y="585216"/>
            <a:ext cx="4652831" cy="34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for high-dimensional spaces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work when N(feature) &gt; N(sample)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efficiency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 Kernel functions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when N(feature) &gt;&gt; N(sample)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probability provided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Bayes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490" y="1966096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36" y="2196129"/>
            <a:ext cx="4421622" cy="2478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95555" y="1828800"/>
            <a:ext cx="6357668" cy="95753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36" y="3256905"/>
            <a:ext cx="3670249" cy="529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6971" y="332578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5555" y="3033097"/>
            <a:ext cx="6357668" cy="99681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2" y="4388366"/>
            <a:ext cx="3526700" cy="1689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1490" y="5001717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5555" y="4244045"/>
            <a:ext cx="6343291" cy="191545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6" b="32325"/>
          <a:stretch/>
        </p:blipFill>
        <p:spPr>
          <a:xfrm>
            <a:off x="7842353" y="1966096"/>
            <a:ext cx="3572774" cy="21170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77508" y="4244045"/>
            <a:ext cx="3968151" cy="1811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P(</a:t>
            </a:r>
            <a:r>
              <a:rPr lang="en-US" sz="1600" dirty="0" err="1" smtClean="0"/>
              <a:t>Yes|Sunny</a:t>
            </a:r>
            <a:r>
              <a:rPr lang="en-US" sz="1600" dirty="0"/>
              <a:t>) = </a:t>
            </a:r>
            <a:r>
              <a:rPr lang="en-US" sz="1600" dirty="0" smtClean="0"/>
              <a:t>P(</a:t>
            </a:r>
            <a:r>
              <a:rPr lang="en-US" sz="1600" dirty="0" err="1" smtClean="0"/>
              <a:t>Sunny|Yes</a:t>
            </a:r>
            <a:r>
              <a:rPr lang="en-US" sz="1600" dirty="0" smtClean="0"/>
              <a:t>)*P(Yes)/P(Sunny)</a:t>
            </a:r>
          </a:p>
          <a:p>
            <a:r>
              <a:rPr lang="en-US" sz="1600" dirty="0" smtClean="0"/>
              <a:t>Already Know:</a:t>
            </a:r>
            <a:endParaRPr lang="en-US" sz="1600" dirty="0"/>
          </a:p>
          <a:p>
            <a:r>
              <a:rPr lang="en-US" sz="1600" dirty="0" smtClean="0"/>
              <a:t>P(</a:t>
            </a:r>
            <a:r>
              <a:rPr lang="en-US" sz="1600" dirty="0" err="1" smtClean="0"/>
              <a:t>Sunny|Yes</a:t>
            </a:r>
            <a:r>
              <a:rPr lang="en-US" sz="1600" dirty="0"/>
              <a:t>) = 3/9 = </a:t>
            </a:r>
            <a:r>
              <a:rPr lang="en-US" sz="1600" dirty="0" smtClean="0"/>
              <a:t>0.33</a:t>
            </a:r>
          </a:p>
          <a:p>
            <a:r>
              <a:rPr lang="en-US" sz="1600" dirty="0" smtClean="0"/>
              <a:t>P(Sunny</a:t>
            </a:r>
            <a:r>
              <a:rPr lang="en-US" sz="1600" dirty="0"/>
              <a:t>) = 5/14 = </a:t>
            </a:r>
            <a:r>
              <a:rPr lang="en-US" sz="1600" dirty="0" smtClean="0"/>
              <a:t>0.36</a:t>
            </a:r>
          </a:p>
          <a:p>
            <a:r>
              <a:rPr lang="en-US" sz="1600" dirty="0" smtClean="0"/>
              <a:t>P(Yes</a:t>
            </a:r>
            <a:r>
              <a:rPr lang="en-US" sz="1600" dirty="0"/>
              <a:t>)= 9/14 = </a:t>
            </a:r>
            <a:r>
              <a:rPr lang="en-US" sz="1600" dirty="0" smtClean="0"/>
              <a:t>0.64</a:t>
            </a:r>
          </a:p>
          <a:p>
            <a:r>
              <a:rPr lang="en-US" sz="1600" dirty="0" smtClean="0"/>
              <a:t>Then:</a:t>
            </a:r>
            <a:endParaRPr lang="en-US" sz="1600" dirty="0"/>
          </a:p>
          <a:p>
            <a:r>
              <a:rPr lang="en-US" sz="1600" dirty="0" smtClean="0"/>
              <a:t>P(</a:t>
            </a:r>
            <a:r>
              <a:rPr lang="en-US" sz="1600" dirty="0" err="1" smtClean="0"/>
              <a:t>Yes|Sunny</a:t>
            </a:r>
            <a:r>
              <a:rPr lang="en-US" sz="1600" dirty="0"/>
              <a:t>) = </a:t>
            </a:r>
            <a:r>
              <a:rPr lang="en-US" sz="1600" dirty="0" smtClean="0"/>
              <a:t>0.33*0.64/ </a:t>
            </a:r>
            <a:r>
              <a:rPr lang="en-US" sz="1600" dirty="0"/>
              <a:t>0.36 = </a:t>
            </a:r>
            <a:r>
              <a:rPr lang="en-US" sz="1600" dirty="0" smtClean="0"/>
              <a:t>0.60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7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What is Big Data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What is Machine Learning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What is Deep Learning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Tools for application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Data preparation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60" y="1690777"/>
            <a:ext cx="4489814" cy="26914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80890" y="2191109"/>
            <a:ext cx="3114135" cy="1250831"/>
            <a:chOff x="2380890" y="2191109"/>
            <a:chExt cx="3114135" cy="1250831"/>
          </a:xfrm>
        </p:grpSpPr>
        <p:sp>
          <p:nvSpPr>
            <p:cNvPr id="9" name="Pentagon 8"/>
            <p:cNvSpPr/>
            <p:nvPr/>
          </p:nvSpPr>
          <p:spPr>
            <a:xfrm>
              <a:off x="2380890" y="2574984"/>
              <a:ext cx="1181818" cy="48308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Branch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562708" y="2191109"/>
              <a:ext cx="1932317" cy="12508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Arrow 11"/>
          <p:cNvSpPr/>
          <p:nvPr/>
        </p:nvSpPr>
        <p:spPr>
          <a:xfrm>
            <a:off x="7271400" y="2317506"/>
            <a:ext cx="1466491" cy="7316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(m)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8121874" y="3058064"/>
            <a:ext cx="1434361" cy="7316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(k)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38217" y="4382219"/>
            <a:ext cx="2300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criteria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Gini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89" y="4974640"/>
            <a:ext cx="2570080" cy="475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73" y="5551280"/>
            <a:ext cx="2746860" cy="48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97655" y="4810781"/>
                <a:ext cx="101713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[0, 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55" y="4810781"/>
                <a:ext cx="1017138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2061" y="5539960"/>
                <a:ext cx="949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𝑙𝑜𝑔𝑁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61" y="5539960"/>
                <a:ext cx="94981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692" t="-4444" r="-8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58000" y="5023047"/>
            <a:ext cx="38010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feature/class-condition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highest Gini/Entropy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</a:t>
            </a:r>
            <a:r>
              <a:rPr lang="en-US" dirty="0" smtClean="0"/>
              <a:t>Trees: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24" y="1780647"/>
            <a:ext cx="5346971" cy="46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32" y="1977835"/>
            <a:ext cx="5921514" cy="362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8" b="13792"/>
          <a:stretch/>
        </p:blipFill>
        <p:spPr>
          <a:xfrm>
            <a:off x="491706" y="2417474"/>
            <a:ext cx="5115464" cy="27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 dirty="0" smtClean="0"/>
              <a:t>forest: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53" y="1808902"/>
            <a:ext cx="4648766" cy="2644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074" y="4684144"/>
            <a:ext cx="29915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overfitting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resistance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high-dimension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correlation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505" y="4684144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of feature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samples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 correct result</a:t>
            </a:r>
          </a:p>
        </p:txBody>
      </p:sp>
    </p:spTree>
    <p:extLst>
      <p:ext uri="{BB962C8B-B14F-4D97-AF65-F5344CB8AC3E}">
        <p14:creationId xmlns:p14="http://schemas.microsoft.com/office/powerpoint/2010/main" val="40193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41" y="1969112"/>
            <a:ext cx="5197775" cy="4008454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790701" y="2603419"/>
            <a:ext cx="1566786" cy="5475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3700" y="3314837"/>
            <a:ext cx="1487461" cy="6403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96900" y="4005685"/>
            <a:ext cx="1482670" cy="5696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83834" y="2806701"/>
            <a:ext cx="1091182" cy="508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28536" y="5537619"/>
            <a:ext cx="1627764" cy="571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03641"/>
              </p:ext>
            </p:extLst>
          </p:nvPr>
        </p:nvGraphicFramePr>
        <p:xfrm>
          <a:off x="6748760" y="2142062"/>
          <a:ext cx="4575406" cy="382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02"/>
                <a:gridCol w="1575099"/>
                <a:gridCol w="1380226"/>
                <a:gridCol w="1126279"/>
              </a:tblGrid>
              <a:tr h="412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Algorithm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36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probability matrices;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observation sequence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of this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Forward;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Backward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936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probability matrices;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observation sequence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states for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sequence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Viterbi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3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observation sequence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probability matrices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Baum-Welch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</a:t>
            </a:r>
            <a:r>
              <a:rPr lang="en-US" dirty="0" smtClean="0"/>
              <a:t>Model: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sequences alignment (ab initio)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Combine and recognize related sequences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 finding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Mapping gene from spliced RNA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 expression clustering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Hidden Markov Model based clustering, scored by joint likelihood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 number variation detection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SNP genotype array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Network: perceptron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83754" y="1693863"/>
            <a:ext cx="2424022" cy="980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94651" y="1698606"/>
            <a:ext cx="2424022" cy="97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34241" y="1693863"/>
            <a:ext cx="2208362" cy="1449268"/>
            <a:chOff x="5633049" y="5158596"/>
            <a:chExt cx="2208362" cy="1449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72509" y="5275919"/>
                  <a:ext cx="1873782" cy="6048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509" y="5275919"/>
                  <a:ext cx="1873782" cy="6048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698097" y="5919393"/>
                  <a:ext cx="2022605" cy="5720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8097" y="5919393"/>
                  <a:ext cx="2022605" cy="5720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5633049" y="5158596"/>
              <a:ext cx="2208362" cy="14492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urved Up Arrow 12"/>
          <p:cNvSpPr/>
          <p:nvPr/>
        </p:nvSpPr>
        <p:spPr>
          <a:xfrm>
            <a:off x="3907776" y="2380458"/>
            <a:ext cx="4433967" cy="992470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142603" y="1912588"/>
            <a:ext cx="952048" cy="40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907776" y="1912588"/>
            <a:ext cx="1026465" cy="400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02979"/>
            <a:ext cx="10058400" cy="3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  <a:r>
              <a:rPr lang="en-US" dirty="0" smtClean="0"/>
              <a:t>: activation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06" y="1794383"/>
            <a:ext cx="8699515" cy="238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3663" y="4175184"/>
                <a:ext cx="1797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663" y="4175184"/>
                <a:ext cx="179709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41" t="-2222" r="-44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7895" y="4033922"/>
                <a:ext cx="158626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95" y="4033922"/>
                <a:ext cx="1586268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5913" y="4166557"/>
                <a:ext cx="1589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13" y="4166557"/>
                <a:ext cx="158928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598" t="-2174" r="-459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36944" y="4175184"/>
                <a:ext cx="1775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944" y="4175184"/>
                <a:ext cx="177523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780" t="-2222" r="-412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2172347" y="5064220"/>
            <a:ext cx="1466491" cy="44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4020" y="5694902"/>
                <a:ext cx="40498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=1~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20" y="5694902"/>
                <a:ext cx="404982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506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48910" y="4908430"/>
            <a:ext cx="4287328" cy="13571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5963"/>
          <a:stretch/>
        </p:blipFill>
        <p:spPr>
          <a:xfrm>
            <a:off x="5374746" y="4715502"/>
            <a:ext cx="6080498" cy="1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8" y="2491232"/>
            <a:ext cx="11119104" cy="3706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184" y="2486229"/>
            <a:ext cx="11119104" cy="137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4853" y="2039122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587" y="2040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Nearest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2005" y="2045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164" y="2045614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RBF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9504" y="204561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5408" y="2045613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6770" y="204827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8514" y="2045613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Neural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5578" y="2045613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Boost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4976" y="205691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Naïve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48613" y="216223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QDA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Dimensionality reduction: PCA, ICA,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tSNE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K-means clustering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 Mixture Models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Hierarchical Clustering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 Nearest Neighbors Clustering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8094415"/>
              </p:ext>
            </p:extLst>
          </p:nvPr>
        </p:nvGraphicFramePr>
        <p:xfrm>
          <a:off x="2484405" y="892195"/>
          <a:ext cx="8669547" cy="576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Left Arrow 4"/>
          <p:cNvSpPr/>
          <p:nvPr/>
        </p:nvSpPr>
        <p:spPr>
          <a:xfrm>
            <a:off x="9385538" y="892195"/>
            <a:ext cx="1207698" cy="5767398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6184" y="892194"/>
            <a:ext cx="1334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Micro</a:t>
            </a:r>
          </a:p>
          <a:p>
            <a:pPr algn="ctr"/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256184" y="5705485"/>
            <a:ext cx="1334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Macro</a:t>
            </a:r>
          </a:p>
          <a:p>
            <a:pPr algn="ctr"/>
            <a:r>
              <a:rPr lang="en-US" sz="2800" dirty="0" smtClean="0"/>
              <a:t>Analysis</a:t>
            </a:r>
            <a:endParaRPr lang="en-US" sz="2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64470931"/>
              </p:ext>
            </p:extLst>
          </p:nvPr>
        </p:nvGraphicFramePr>
        <p:xfrm>
          <a:off x="-234828" y="1266012"/>
          <a:ext cx="5151885" cy="579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39683" y="3355676"/>
            <a:ext cx="1708030" cy="104379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Singular value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334947"/>
            <a:ext cx="150495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83" y="3232920"/>
            <a:ext cx="8066617" cy="3237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18500" y="4838700"/>
            <a:ext cx="15621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32800" y="5308600"/>
            <a:ext cx="317500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366" y="2030146"/>
            <a:ext cx="1876425" cy="98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908" y="2230172"/>
            <a:ext cx="2543175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5923" y="38164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662" y="3810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810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7200" y="37846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∑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800" y="54991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U’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3412" y="545047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https://upload.wikimedia.org/wikipedia/commons/8/84/Elmap_breastcancer_w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11838"/>
            <a:ext cx="5343525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5422" y="1423112"/>
            <a:ext cx="38058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distance between samples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components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lossless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5422" y="3815433"/>
            <a:ext cx="359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Obscure division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specific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(Independent component </a:t>
            </a:r>
            <a:r>
              <a:rPr lang="en-US" dirty="0" smtClean="0"/>
              <a:t>analysis)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084832"/>
            <a:ext cx="5905500" cy="442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0" y="3358937"/>
            <a:ext cx="5060950" cy="70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2457672"/>
            <a:ext cx="952500" cy="32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9750" y="4220101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specific components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750" y="4940300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Non-orthogonal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9750" y="304671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aximum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tSNE</a:t>
            </a:r>
            <a:r>
              <a:rPr lang="en-US" dirty="0" smtClean="0"/>
              <a:t> </a:t>
            </a:r>
            <a:r>
              <a:rPr lang="en-US" sz="4000" dirty="0" smtClean="0"/>
              <a:t>(</a:t>
            </a:r>
            <a:r>
              <a:rPr lang="en-US" sz="4000" dirty="0"/>
              <a:t>t-distributed stochastic neighbor </a:t>
            </a:r>
            <a:r>
              <a:rPr lang="en-US" sz="4000" dirty="0" smtClean="0"/>
              <a:t>embedding)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46730"/>
            <a:ext cx="3790950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28" y="2951478"/>
            <a:ext cx="1828800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26" y="3679694"/>
            <a:ext cx="3343275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26" y="4599743"/>
            <a:ext cx="300990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333" y="1770818"/>
            <a:ext cx="5334000" cy="400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5900" y="577131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 division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Adjustable parameters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1350" y="5767068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real distance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heritage</a:t>
            </a:r>
          </a:p>
        </p:txBody>
      </p:sp>
    </p:spTree>
    <p:extLst>
      <p:ext uri="{BB962C8B-B14F-4D97-AF65-F5344CB8AC3E}">
        <p14:creationId xmlns:p14="http://schemas.microsoft.com/office/powerpoint/2010/main" val="21874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1" y="1735223"/>
            <a:ext cx="5121951" cy="384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2" y="1735222"/>
            <a:ext cx="5121951" cy="38414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08600" y="3136900"/>
            <a:ext cx="1524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532" y="5420868"/>
            <a:ext cx="5448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0" y="1775591"/>
            <a:ext cx="3909568" cy="29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64" y="1775591"/>
            <a:ext cx="3909568" cy="293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29" y="1775591"/>
            <a:ext cx="3909568" cy="29321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25064" y="2708279"/>
            <a:ext cx="787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69531" y="2708279"/>
            <a:ext cx="787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751" y="4735512"/>
            <a:ext cx="2790825" cy="866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2700" y="5630032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vivid density contrast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1095" y="5577703"/>
            <a:ext cx="3586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K first (cluster number)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block center first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Robustness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08060" y="1787828"/>
            <a:ext cx="2971802" cy="1993900"/>
            <a:chOff x="1790698" y="1930400"/>
            <a:chExt cx="2971802" cy="1993900"/>
          </a:xfrm>
        </p:grpSpPr>
        <p:sp>
          <p:nvSpPr>
            <p:cNvPr id="7" name="Rounded Rectangle 6"/>
            <p:cNvSpPr/>
            <p:nvPr/>
          </p:nvSpPr>
          <p:spPr>
            <a:xfrm>
              <a:off x="1790698" y="1930400"/>
              <a:ext cx="2971802" cy="19939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Probability Density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37" y="2601911"/>
              <a:ext cx="2198542" cy="12715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018987" y="1813228"/>
            <a:ext cx="3044825" cy="1943100"/>
            <a:chOff x="6792100" y="1930401"/>
            <a:chExt cx="3044825" cy="1943100"/>
          </a:xfrm>
        </p:grpSpPr>
        <p:sp>
          <p:nvSpPr>
            <p:cNvPr id="9" name="Rounded Rectangle 8"/>
            <p:cNvSpPr/>
            <p:nvPr/>
          </p:nvSpPr>
          <p:spPr>
            <a:xfrm>
              <a:off x="6792100" y="1930401"/>
              <a:ext cx="3044825" cy="19431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Likelihood function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100" y="2925760"/>
              <a:ext cx="2617893" cy="62389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37553" y="5109016"/>
            <a:ext cx="2794001" cy="751700"/>
            <a:chOff x="1790698" y="4905257"/>
            <a:chExt cx="2794001" cy="751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3" y="5006605"/>
              <a:ext cx="2649540" cy="54900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1790698" y="4905257"/>
              <a:ext cx="2794001" cy="7517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84444" y="4149472"/>
            <a:ext cx="3424373" cy="2111885"/>
            <a:chOff x="6951527" y="4269918"/>
            <a:chExt cx="3424373" cy="21118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825" y="4477817"/>
              <a:ext cx="3091150" cy="11537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552" y="5849979"/>
              <a:ext cx="1538426" cy="262367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6951527" y="4269918"/>
              <a:ext cx="3424373" cy="21118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9999" t="8000" r="24001" b="4000"/>
          <a:stretch/>
        </p:blipFill>
        <p:spPr>
          <a:xfrm>
            <a:off x="4272487" y="1701680"/>
            <a:ext cx="3349479" cy="3349479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3875420" y="5073316"/>
            <a:ext cx="3983623" cy="78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 descr="https://upload.wikimedia.org/wikipedia/commons/thumb/b/b5/Clusters.svg/1020px-Cluster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8" y="2239102"/>
            <a:ext cx="3636772" cy="36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d/Hierarchical_clustering_simple_diagram.svg/1280px-Hierarchical_clustering_simple_diagr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60" y="1969738"/>
            <a:ext cx="5257740" cy="41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1969738"/>
            <a:ext cx="4318000" cy="431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26100" y="1711298"/>
            <a:ext cx="6210300" cy="46387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51400" y="3486769"/>
            <a:ext cx="774700" cy="115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1690687"/>
            <a:ext cx="5000625" cy="28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74" y="4707507"/>
            <a:ext cx="310515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74" y="5606047"/>
            <a:ext cx="3086100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424" y="4569395"/>
            <a:ext cx="26860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424" y="5486985"/>
            <a:ext cx="6048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191" y="479430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66" y="565950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414" y="4794303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4457" y="5659507"/>
            <a:ext cx="7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39</a:t>
            </a:fld>
            <a:endParaRPr lang="en-US"/>
          </a:p>
        </p:txBody>
      </p:sp>
      <p:pic>
        <p:nvPicPr>
          <p:cNvPr id="3074" name="Picture 2" descr="http://uc-r.github.io/public/images/analytics/clustering/hierarchical/unnamed-chunk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5" y="139700"/>
            <a:ext cx="8406776" cy="66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67613"/>
              </p:ext>
            </p:extLst>
          </p:nvPr>
        </p:nvGraphicFramePr>
        <p:xfrm>
          <a:off x="1962993" y="13350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ardrop 6"/>
          <p:cNvSpPr/>
          <p:nvPr/>
        </p:nvSpPr>
        <p:spPr>
          <a:xfrm>
            <a:off x="1024128" y="4554748"/>
            <a:ext cx="2055507" cy="1915956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Stored Data 9"/>
          <p:cNvSpPr/>
          <p:nvPr/>
        </p:nvSpPr>
        <p:spPr>
          <a:xfrm>
            <a:off x="8610600" y="905774"/>
            <a:ext cx="2654300" cy="1179058"/>
          </a:xfrm>
          <a:prstGeom prst="flowChartOnline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632200"/>
            <a:ext cx="256352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Connectivity?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-Up Arrow 5"/>
          <p:cNvSpPr/>
          <p:nvPr/>
        </p:nvSpPr>
        <p:spPr>
          <a:xfrm rot="8100000">
            <a:off x="4036310" y="2958588"/>
            <a:ext cx="1879600" cy="1930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35598" y="2576749"/>
            <a:ext cx="6447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5599" y="4747607"/>
            <a:ext cx="77046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unstruc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12" y="623316"/>
            <a:ext cx="4166722" cy="31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12" y="3446696"/>
            <a:ext cx="4166722" cy="31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nearest Neighbors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41</a:t>
            </a:fld>
            <a:endParaRPr lang="en-US"/>
          </a:p>
        </p:txBody>
      </p:sp>
      <p:pic>
        <p:nvPicPr>
          <p:cNvPr id="4098" name="Picture 2" descr="https://i0.wp.com/arifuzzamanfaisal.com/wp-content/uploads/2017/05/knn.png?resize=640%2C372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4" y="2582726"/>
            <a:ext cx="5415171" cy="31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05713" y="299520"/>
            <a:ext cx="2058988" cy="6171184"/>
            <a:chOff x="7593012" y="64516"/>
            <a:chExt cx="2619375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775" y="1779016"/>
              <a:ext cx="2609850" cy="1714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7775" y="64516"/>
              <a:ext cx="2609850" cy="1714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0683" y="3493516"/>
              <a:ext cx="2590800" cy="1714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3012" y="5208016"/>
              <a:ext cx="2619375" cy="17145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893039" y="8862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1NN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3039" y="24290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5NN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3039" y="400283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Condensed NN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664" y="55146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1NN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nearest Neighbors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1663700"/>
            <a:ext cx="6629400" cy="2651760"/>
          </a:xfrm>
          <a:prstGeom prst="rect">
            <a:avLst/>
          </a:prstGeom>
        </p:spPr>
      </p:pic>
      <p:pic>
        <p:nvPicPr>
          <p:cNvPr id="6146" name="Picture 2" descr="../../_images/sphx_glr_plot_agglomerative_clustering_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206240"/>
            <a:ext cx="66294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500" y="372529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matters!!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</a:t>
            </a:r>
            <a:r>
              <a:rPr lang="en-US" sz="2800" dirty="0"/>
              <a:t>(Density-based spatial clustering of applications with </a:t>
            </a:r>
            <a:r>
              <a:rPr lang="en-US" sz="2800" dirty="0" smtClean="0"/>
              <a:t>noise)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43</a:t>
            </a:fld>
            <a:endParaRPr lang="en-US"/>
          </a:p>
        </p:txBody>
      </p:sp>
      <p:pic>
        <p:nvPicPr>
          <p:cNvPr id="7172" name="Picture 4" descr="https://upload.wikimedia.org/wikipedia/commons/thumb/a/af/DBSCAN-Illustration.svg/1280px-DBSCAN-Illustr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604564"/>
            <a:ext cx="5114925" cy="3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0/05/DBSCAN-density-data.svg/1042px-DBSCAN-density-dat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881999"/>
            <a:ext cx="4669366" cy="45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6" y="185111"/>
            <a:ext cx="10645140" cy="63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6248164"/>
              </p:ext>
            </p:extLst>
          </p:nvPr>
        </p:nvGraphicFramePr>
        <p:xfrm>
          <a:off x="2725708" y="719666"/>
          <a:ext cx="8638875" cy="589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71" y="4874739"/>
            <a:ext cx="3380030" cy="1356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4" y="1183057"/>
            <a:ext cx="3090529" cy="14702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4734" y="1782911"/>
            <a:ext cx="3206947" cy="1330957"/>
            <a:chOff x="604205" y="1774284"/>
            <a:chExt cx="3206947" cy="13309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6" r="22404"/>
            <a:stretch/>
          </p:blipFill>
          <p:spPr>
            <a:xfrm>
              <a:off x="1602423" y="1774284"/>
              <a:ext cx="1057972" cy="13309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05" y="1774284"/>
              <a:ext cx="998218" cy="13309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395" y="1774382"/>
              <a:ext cx="1150757" cy="133085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47" y="4509763"/>
            <a:ext cx="3454817" cy="1721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242" y="3113867"/>
            <a:ext cx="106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Geoffrey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Hinton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9875" y="3113868"/>
            <a:ext cx="106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Yann</a:t>
            </a: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LeCun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0924" y="3113867"/>
            <a:ext cx="106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Yoshua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Bengio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Convenient to 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1074" y="2084832"/>
            <a:ext cx="51475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 Python: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Matrix and operation: NUMPY, SCIPY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Data frame: PANDAS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Machine learning: SKLEARN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Deep learning: THEANO, KARAS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Visualization: MATPLOTLIB, SEABORN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 R packages: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Classification, regression and tree: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RPART, PARTY, CARET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Forest: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randomForest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Neural Network: NNET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Support vector machine, Naïve Bayes: e1071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Visualization: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79" y="342277"/>
            <a:ext cx="2896563" cy="290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0" y="3412354"/>
            <a:ext cx="2977109" cy="3122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79" y="343060"/>
            <a:ext cx="2062567" cy="3030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7"/>
          <a:stretch/>
        </p:blipFill>
        <p:spPr>
          <a:xfrm>
            <a:off x="9877488" y="3412354"/>
            <a:ext cx="1901117" cy="304451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22" y="2018586"/>
            <a:ext cx="7930091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Reads/Fragments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Kilobase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Million (RPKM/FPKM)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Log Expression (RLE, DESeq2)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Trimmed mean of M-value (TMM,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edgeR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Median Ration Normalization (MRN)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4"/>
          <a:stretch/>
        </p:blipFill>
        <p:spPr>
          <a:xfrm>
            <a:off x="2018509" y="2364439"/>
            <a:ext cx="4641082" cy="60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69" y="3359029"/>
            <a:ext cx="1772693" cy="55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88" y="3356219"/>
            <a:ext cx="1804024" cy="505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632" y="4330776"/>
            <a:ext cx="1942476" cy="522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565" y="4330776"/>
            <a:ext cx="1943814" cy="532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712" y="4368003"/>
            <a:ext cx="1143461" cy="448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32" y="5293451"/>
            <a:ext cx="1943884" cy="54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565" y="5303713"/>
            <a:ext cx="1990725" cy="52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8559" y="5320487"/>
            <a:ext cx="1105346" cy="438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829" y="2428764"/>
            <a:ext cx="4141788" cy="34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997200"/>
            <a:ext cx="7480300" cy="3412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7" y="1824037"/>
            <a:ext cx="2143125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62" y="1885949"/>
            <a:ext cx="26860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A646-5D1D-4B60-BAD4-36F9C711B24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589" y="1552575"/>
            <a:ext cx="3733604" cy="1470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4815" r="8696"/>
          <a:stretch/>
        </p:blipFill>
        <p:spPr>
          <a:xfrm>
            <a:off x="3290091" y="3251308"/>
            <a:ext cx="4800600" cy="31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3676</TotalTime>
  <Words>764</Words>
  <Application>Microsoft Office PowerPoint</Application>
  <PresentationFormat>Widescreen</PresentationFormat>
  <Paragraphs>349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华文仿宋</vt:lpstr>
      <vt:lpstr>微软雅黑 Light</vt:lpstr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Systematic Biology </vt:lpstr>
      <vt:lpstr>Background</vt:lpstr>
      <vt:lpstr>Big Data</vt:lpstr>
      <vt:lpstr>Machine learning</vt:lpstr>
      <vt:lpstr>Deep Learning</vt:lpstr>
      <vt:lpstr>Convenient to use</vt:lpstr>
      <vt:lpstr>Data normalization</vt:lpstr>
      <vt:lpstr>Pearson correlation</vt:lpstr>
      <vt:lpstr>Z-Score</vt:lpstr>
      <vt:lpstr>Supervised learning</vt:lpstr>
      <vt:lpstr>Linear Regression</vt:lpstr>
      <vt:lpstr>Linear regression: application</vt:lpstr>
      <vt:lpstr>Linear regression: application</vt:lpstr>
      <vt:lpstr>Non-linear regression</vt:lpstr>
      <vt:lpstr>Non-linear regression</vt:lpstr>
      <vt:lpstr>Support Vector Machine</vt:lpstr>
      <vt:lpstr>Support Vector Machine</vt:lpstr>
      <vt:lpstr>Support Vector Machine</vt:lpstr>
      <vt:lpstr>Naïve Bayes</vt:lpstr>
      <vt:lpstr>Decision Trees</vt:lpstr>
      <vt:lpstr>Decision Trees: Application</vt:lpstr>
      <vt:lpstr>Random forest</vt:lpstr>
      <vt:lpstr>Random forest: Application</vt:lpstr>
      <vt:lpstr>Hidden Markov Model</vt:lpstr>
      <vt:lpstr>Hidden Markov Model: application</vt:lpstr>
      <vt:lpstr>Neural Network: perceptron</vt:lpstr>
      <vt:lpstr>Neural Network: activation function</vt:lpstr>
      <vt:lpstr>comparison</vt:lpstr>
      <vt:lpstr>Unsupervised learning</vt:lpstr>
      <vt:lpstr>PCA: Singular value decomposition</vt:lpstr>
      <vt:lpstr>PCA</vt:lpstr>
      <vt:lpstr>ICA (Independent component analysis)</vt:lpstr>
      <vt:lpstr>tSNE (t-distributed stochastic neighbor embedding)</vt:lpstr>
      <vt:lpstr>K-means</vt:lpstr>
      <vt:lpstr>K-means</vt:lpstr>
      <vt:lpstr>Gaussian mixture model</vt:lpstr>
      <vt:lpstr>Hierarchical clustering</vt:lpstr>
      <vt:lpstr>Hierarchical clustering</vt:lpstr>
      <vt:lpstr>PowerPoint Presentation</vt:lpstr>
      <vt:lpstr>Hierarchical clustering</vt:lpstr>
      <vt:lpstr>K nearest Neighbors</vt:lpstr>
      <vt:lpstr>K nearest Neighbors</vt:lpstr>
      <vt:lpstr>DBSCAN (Density-based spatial clustering of applications with noise)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生物信息学 </dc:title>
  <dc:creator>Bin Li</dc:creator>
  <cp:lastModifiedBy>Bin Li</cp:lastModifiedBy>
  <cp:revision>393</cp:revision>
  <dcterms:created xsi:type="dcterms:W3CDTF">2017-04-24T10:19:08Z</dcterms:created>
  <dcterms:modified xsi:type="dcterms:W3CDTF">2018-04-07T12:55:39Z</dcterms:modified>
</cp:coreProperties>
</file>